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mp4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467" r:id="rId3"/>
    <p:sldId id="363" r:id="rId4"/>
    <p:sldId id="334" r:id="rId5"/>
    <p:sldId id="343" r:id="rId6"/>
    <p:sldId id="1194" r:id="rId7"/>
    <p:sldId id="1195" r:id="rId8"/>
    <p:sldId id="1197" r:id="rId9"/>
    <p:sldId id="1198" r:id="rId10"/>
    <p:sldId id="1199" r:id="rId11"/>
    <p:sldId id="1200" r:id="rId12"/>
    <p:sldId id="1204" r:id="rId13"/>
    <p:sldId id="1202" r:id="rId14"/>
    <p:sldId id="1206" r:id="rId15"/>
    <p:sldId id="1207" r:id="rId16"/>
    <p:sldId id="1203" r:id="rId17"/>
    <p:sldId id="12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3A7F8-473A-094B-8389-8CD32D5C9195}" v="203" dt="2022-09-02T21:08:53.096"/>
    <p1510:client id="{F5490239-101D-C641-A594-9A40578ADC82}" v="74" dt="2022-09-02T02:03:11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6"/>
    <p:restoredTop sz="94752"/>
  </p:normalViewPr>
  <p:slideViewPr>
    <p:cSldViewPr snapToGrid="0" snapToObjects="1">
      <p:cViewPr varScale="1">
        <p:scale>
          <a:sx n="59" d="100"/>
          <a:sy n="59" d="100"/>
        </p:scale>
        <p:origin x="74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_HD:Users:adamko:Documents:Fire_Stuff:NASA_proposal_WSU:Project:Fire_Area_Live_025_km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Simulated</a:t>
            </a:r>
            <a:r>
              <a:rPr lang="en-US" baseline="0" dirty="0"/>
              <a:t> fire area and fuel moisture</a:t>
            </a:r>
            <a:endParaRPr lang="en-US" dirty="0"/>
          </a:p>
        </c:rich>
      </c:tx>
      <c:layout>
        <c:manualLayout>
          <c:xMode val="edge"/>
          <c:yMode val="edge"/>
          <c:x val="0.15361395754516674"/>
          <c:y val="1.020435397823226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319473307480877"/>
          <c:y val="0.10217246905805002"/>
          <c:w val="0.6803365061042036"/>
          <c:h val="0.72640411299456431"/>
        </c:manualLayout>
      </c:layout>
      <c:scatterChart>
        <c:scatterStyle val="smoothMarker"/>
        <c:varyColors val="0"/>
        <c:ser>
          <c:idx val="0"/>
          <c:order val="0"/>
          <c:tx>
            <c:v>Simulated fire area</c:v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'4d_live_max_25'!$A$3:$A$578</c:f>
              <c:numCache>
                <c:formatCode>General</c:formatCode>
                <c:ptCount val="576"/>
                <c:pt idx="0">
                  <c:v>-7</c:v>
                </c:pt>
                <c:pt idx="1">
                  <c:v>-6.75</c:v>
                </c:pt>
                <c:pt idx="2">
                  <c:v>-6.5</c:v>
                </c:pt>
                <c:pt idx="3">
                  <c:v>-6.25</c:v>
                </c:pt>
                <c:pt idx="4">
                  <c:v>-6</c:v>
                </c:pt>
                <c:pt idx="5">
                  <c:v>-5.75</c:v>
                </c:pt>
                <c:pt idx="6">
                  <c:v>-5.5</c:v>
                </c:pt>
                <c:pt idx="7">
                  <c:v>-5.25</c:v>
                </c:pt>
                <c:pt idx="8">
                  <c:v>-5</c:v>
                </c:pt>
                <c:pt idx="9">
                  <c:v>-4.75</c:v>
                </c:pt>
                <c:pt idx="10">
                  <c:v>-4.5</c:v>
                </c:pt>
                <c:pt idx="11">
                  <c:v>-4.25</c:v>
                </c:pt>
                <c:pt idx="12">
                  <c:v>-4</c:v>
                </c:pt>
                <c:pt idx="13">
                  <c:v>-3.75</c:v>
                </c:pt>
                <c:pt idx="14">
                  <c:v>-3.5</c:v>
                </c:pt>
                <c:pt idx="15">
                  <c:v>-3.25</c:v>
                </c:pt>
                <c:pt idx="16">
                  <c:v>-3</c:v>
                </c:pt>
                <c:pt idx="17">
                  <c:v>-2.75</c:v>
                </c:pt>
                <c:pt idx="18">
                  <c:v>-2.5</c:v>
                </c:pt>
                <c:pt idx="19">
                  <c:v>-2.25</c:v>
                </c:pt>
                <c:pt idx="20">
                  <c:v>-2</c:v>
                </c:pt>
                <c:pt idx="21">
                  <c:v>-1.75</c:v>
                </c:pt>
                <c:pt idx="22">
                  <c:v>-1.5</c:v>
                </c:pt>
                <c:pt idx="23">
                  <c:v>-1.25</c:v>
                </c:pt>
                <c:pt idx="24">
                  <c:v>-1</c:v>
                </c:pt>
                <c:pt idx="25">
                  <c:v>-0.75</c:v>
                </c:pt>
                <c:pt idx="26">
                  <c:v>-0.5</c:v>
                </c:pt>
                <c:pt idx="27">
                  <c:v>-0.25</c:v>
                </c:pt>
                <c:pt idx="28">
                  <c:v>0</c:v>
                </c:pt>
                <c:pt idx="29">
                  <c:v>0.25</c:v>
                </c:pt>
                <c:pt idx="30">
                  <c:v>0.5</c:v>
                </c:pt>
                <c:pt idx="31">
                  <c:v>0.75</c:v>
                </c:pt>
                <c:pt idx="32">
                  <c:v>1</c:v>
                </c:pt>
                <c:pt idx="33">
                  <c:v>1.25</c:v>
                </c:pt>
                <c:pt idx="34">
                  <c:v>1.5</c:v>
                </c:pt>
                <c:pt idx="35">
                  <c:v>1.75</c:v>
                </c:pt>
                <c:pt idx="36">
                  <c:v>2</c:v>
                </c:pt>
                <c:pt idx="37">
                  <c:v>2.25</c:v>
                </c:pt>
                <c:pt idx="38">
                  <c:v>2.5</c:v>
                </c:pt>
                <c:pt idx="39">
                  <c:v>2.75</c:v>
                </c:pt>
                <c:pt idx="40">
                  <c:v>3</c:v>
                </c:pt>
                <c:pt idx="41">
                  <c:v>3.25</c:v>
                </c:pt>
                <c:pt idx="42">
                  <c:v>3.5</c:v>
                </c:pt>
                <c:pt idx="43">
                  <c:v>3.75</c:v>
                </c:pt>
                <c:pt idx="44">
                  <c:v>4</c:v>
                </c:pt>
                <c:pt idx="45">
                  <c:v>4.25</c:v>
                </c:pt>
                <c:pt idx="46">
                  <c:v>4.5</c:v>
                </c:pt>
                <c:pt idx="47">
                  <c:v>4.75</c:v>
                </c:pt>
                <c:pt idx="48">
                  <c:v>5</c:v>
                </c:pt>
                <c:pt idx="49">
                  <c:v>5.25</c:v>
                </c:pt>
                <c:pt idx="50">
                  <c:v>5.5</c:v>
                </c:pt>
                <c:pt idx="51">
                  <c:v>5.75</c:v>
                </c:pt>
                <c:pt idx="52">
                  <c:v>6</c:v>
                </c:pt>
                <c:pt idx="53">
                  <c:v>6.25</c:v>
                </c:pt>
                <c:pt idx="54">
                  <c:v>6.5</c:v>
                </c:pt>
                <c:pt idx="55">
                  <c:v>6.75</c:v>
                </c:pt>
                <c:pt idx="56">
                  <c:v>7</c:v>
                </c:pt>
                <c:pt idx="57">
                  <c:v>7.25</c:v>
                </c:pt>
                <c:pt idx="58">
                  <c:v>7.5</c:v>
                </c:pt>
                <c:pt idx="59">
                  <c:v>7.75</c:v>
                </c:pt>
                <c:pt idx="60">
                  <c:v>8</c:v>
                </c:pt>
                <c:pt idx="61">
                  <c:v>8.25</c:v>
                </c:pt>
                <c:pt idx="62">
                  <c:v>8.5</c:v>
                </c:pt>
                <c:pt idx="63">
                  <c:v>8.75</c:v>
                </c:pt>
                <c:pt idx="64">
                  <c:v>9</c:v>
                </c:pt>
                <c:pt idx="65">
                  <c:v>9.25</c:v>
                </c:pt>
                <c:pt idx="66">
                  <c:v>9.5</c:v>
                </c:pt>
                <c:pt idx="67">
                  <c:v>9.75</c:v>
                </c:pt>
                <c:pt idx="68">
                  <c:v>10</c:v>
                </c:pt>
                <c:pt idx="69">
                  <c:v>10.25</c:v>
                </c:pt>
                <c:pt idx="70">
                  <c:v>10.5</c:v>
                </c:pt>
                <c:pt idx="71">
                  <c:v>10.75</c:v>
                </c:pt>
                <c:pt idx="72">
                  <c:v>11</c:v>
                </c:pt>
                <c:pt idx="73">
                  <c:v>11.25</c:v>
                </c:pt>
                <c:pt idx="74">
                  <c:v>11.5</c:v>
                </c:pt>
                <c:pt idx="75">
                  <c:v>11.75</c:v>
                </c:pt>
                <c:pt idx="76">
                  <c:v>12</c:v>
                </c:pt>
                <c:pt idx="77">
                  <c:v>12.25</c:v>
                </c:pt>
                <c:pt idx="78">
                  <c:v>12.5</c:v>
                </c:pt>
                <c:pt idx="79">
                  <c:v>12.75</c:v>
                </c:pt>
                <c:pt idx="80">
                  <c:v>13</c:v>
                </c:pt>
                <c:pt idx="81">
                  <c:v>13.25</c:v>
                </c:pt>
                <c:pt idx="82">
                  <c:v>13.5</c:v>
                </c:pt>
                <c:pt idx="83">
                  <c:v>13.75</c:v>
                </c:pt>
                <c:pt idx="84">
                  <c:v>14</c:v>
                </c:pt>
                <c:pt idx="85">
                  <c:v>14.25</c:v>
                </c:pt>
                <c:pt idx="86">
                  <c:v>14.5</c:v>
                </c:pt>
                <c:pt idx="87">
                  <c:v>14.75</c:v>
                </c:pt>
                <c:pt idx="88">
                  <c:v>15</c:v>
                </c:pt>
                <c:pt idx="89">
                  <c:v>15.25</c:v>
                </c:pt>
                <c:pt idx="90">
                  <c:v>15.5</c:v>
                </c:pt>
                <c:pt idx="91">
                  <c:v>15.75</c:v>
                </c:pt>
                <c:pt idx="92">
                  <c:v>16</c:v>
                </c:pt>
                <c:pt idx="93">
                  <c:v>16.25</c:v>
                </c:pt>
                <c:pt idx="94">
                  <c:v>16.5</c:v>
                </c:pt>
                <c:pt idx="95">
                  <c:v>16.75</c:v>
                </c:pt>
                <c:pt idx="96">
                  <c:v>17</c:v>
                </c:pt>
                <c:pt idx="97">
                  <c:v>17.25</c:v>
                </c:pt>
                <c:pt idx="98">
                  <c:v>17.5</c:v>
                </c:pt>
                <c:pt idx="99">
                  <c:v>17.75</c:v>
                </c:pt>
                <c:pt idx="100">
                  <c:v>18</c:v>
                </c:pt>
                <c:pt idx="101">
                  <c:v>18.25</c:v>
                </c:pt>
                <c:pt idx="102">
                  <c:v>18.5</c:v>
                </c:pt>
                <c:pt idx="103">
                  <c:v>18.75</c:v>
                </c:pt>
                <c:pt idx="104">
                  <c:v>19</c:v>
                </c:pt>
                <c:pt idx="105">
                  <c:v>19.25</c:v>
                </c:pt>
                <c:pt idx="106">
                  <c:v>19.5</c:v>
                </c:pt>
                <c:pt idx="107">
                  <c:v>19.75</c:v>
                </c:pt>
                <c:pt idx="108">
                  <c:v>20</c:v>
                </c:pt>
                <c:pt idx="109">
                  <c:v>20.25</c:v>
                </c:pt>
                <c:pt idx="110">
                  <c:v>20.5</c:v>
                </c:pt>
                <c:pt idx="111">
                  <c:v>20.75</c:v>
                </c:pt>
                <c:pt idx="112">
                  <c:v>21</c:v>
                </c:pt>
                <c:pt idx="113">
                  <c:v>21.25</c:v>
                </c:pt>
                <c:pt idx="114">
                  <c:v>21.5</c:v>
                </c:pt>
                <c:pt idx="115">
                  <c:v>21.75</c:v>
                </c:pt>
                <c:pt idx="116">
                  <c:v>22</c:v>
                </c:pt>
                <c:pt idx="117">
                  <c:v>22.25</c:v>
                </c:pt>
                <c:pt idx="118">
                  <c:v>22.5</c:v>
                </c:pt>
                <c:pt idx="119">
                  <c:v>22.75</c:v>
                </c:pt>
                <c:pt idx="120">
                  <c:v>23</c:v>
                </c:pt>
                <c:pt idx="121">
                  <c:v>23.25</c:v>
                </c:pt>
                <c:pt idx="122">
                  <c:v>23.5</c:v>
                </c:pt>
                <c:pt idx="123">
                  <c:v>23.75</c:v>
                </c:pt>
                <c:pt idx="124">
                  <c:v>24</c:v>
                </c:pt>
                <c:pt idx="125">
                  <c:v>24.25</c:v>
                </c:pt>
                <c:pt idx="126">
                  <c:v>24.5</c:v>
                </c:pt>
                <c:pt idx="127">
                  <c:v>24.75</c:v>
                </c:pt>
                <c:pt idx="128">
                  <c:v>25</c:v>
                </c:pt>
                <c:pt idx="129">
                  <c:v>25.25</c:v>
                </c:pt>
                <c:pt idx="130">
                  <c:v>25.5</c:v>
                </c:pt>
                <c:pt idx="131">
                  <c:v>25.75</c:v>
                </c:pt>
                <c:pt idx="132">
                  <c:v>26</c:v>
                </c:pt>
                <c:pt idx="133">
                  <c:v>26.25</c:v>
                </c:pt>
                <c:pt idx="134">
                  <c:v>26.5</c:v>
                </c:pt>
                <c:pt idx="135">
                  <c:v>26.75</c:v>
                </c:pt>
                <c:pt idx="136">
                  <c:v>27</c:v>
                </c:pt>
                <c:pt idx="137">
                  <c:v>27.25</c:v>
                </c:pt>
                <c:pt idx="138">
                  <c:v>27.5</c:v>
                </c:pt>
                <c:pt idx="139">
                  <c:v>27.75</c:v>
                </c:pt>
                <c:pt idx="140">
                  <c:v>28</c:v>
                </c:pt>
                <c:pt idx="141">
                  <c:v>28.25</c:v>
                </c:pt>
                <c:pt idx="142">
                  <c:v>28.5</c:v>
                </c:pt>
                <c:pt idx="143">
                  <c:v>28.75</c:v>
                </c:pt>
                <c:pt idx="144">
                  <c:v>29</c:v>
                </c:pt>
                <c:pt idx="145">
                  <c:v>29.25</c:v>
                </c:pt>
                <c:pt idx="146">
                  <c:v>29.5</c:v>
                </c:pt>
                <c:pt idx="147">
                  <c:v>29.75</c:v>
                </c:pt>
                <c:pt idx="148">
                  <c:v>30</c:v>
                </c:pt>
                <c:pt idx="149">
                  <c:v>30.25</c:v>
                </c:pt>
                <c:pt idx="150">
                  <c:v>30.5</c:v>
                </c:pt>
                <c:pt idx="151">
                  <c:v>30.75</c:v>
                </c:pt>
                <c:pt idx="152">
                  <c:v>31</c:v>
                </c:pt>
                <c:pt idx="153">
                  <c:v>31.25</c:v>
                </c:pt>
                <c:pt idx="154">
                  <c:v>31.5</c:v>
                </c:pt>
                <c:pt idx="155">
                  <c:v>31.75</c:v>
                </c:pt>
                <c:pt idx="156">
                  <c:v>32</c:v>
                </c:pt>
                <c:pt idx="157">
                  <c:v>32.25</c:v>
                </c:pt>
                <c:pt idx="158">
                  <c:v>32.5</c:v>
                </c:pt>
                <c:pt idx="159">
                  <c:v>32.75</c:v>
                </c:pt>
                <c:pt idx="160">
                  <c:v>33</c:v>
                </c:pt>
                <c:pt idx="161">
                  <c:v>33.25</c:v>
                </c:pt>
                <c:pt idx="162">
                  <c:v>33.5</c:v>
                </c:pt>
                <c:pt idx="163">
                  <c:v>33.75</c:v>
                </c:pt>
                <c:pt idx="164">
                  <c:v>34</c:v>
                </c:pt>
                <c:pt idx="165">
                  <c:v>34.25</c:v>
                </c:pt>
                <c:pt idx="166">
                  <c:v>34.5</c:v>
                </c:pt>
                <c:pt idx="167">
                  <c:v>34.75</c:v>
                </c:pt>
                <c:pt idx="168">
                  <c:v>35</c:v>
                </c:pt>
                <c:pt idx="169">
                  <c:v>35.25</c:v>
                </c:pt>
                <c:pt idx="170">
                  <c:v>35.5</c:v>
                </c:pt>
                <c:pt idx="171">
                  <c:v>35.75</c:v>
                </c:pt>
                <c:pt idx="172">
                  <c:v>36</c:v>
                </c:pt>
                <c:pt idx="173">
                  <c:v>36.25</c:v>
                </c:pt>
                <c:pt idx="174">
                  <c:v>36.5</c:v>
                </c:pt>
                <c:pt idx="175">
                  <c:v>36.75</c:v>
                </c:pt>
                <c:pt idx="176">
                  <c:v>37</c:v>
                </c:pt>
                <c:pt idx="177">
                  <c:v>37.25</c:v>
                </c:pt>
                <c:pt idx="178">
                  <c:v>37.5</c:v>
                </c:pt>
                <c:pt idx="179">
                  <c:v>37.75</c:v>
                </c:pt>
                <c:pt idx="180">
                  <c:v>38</c:v>
                </c:pt>
                <c:pt idx="181">
                  <c:v>38.25</c:v>
                </c:pt>
                <c:pt idx="182">
                  <c:v>38.5</c:v>
                </c:pt>
                <c:pt idx="183">
                  <c:v>38.75</c:v>
                </c:pt>
                <c:pt idx="184">
                  <c:v>39</c:v>
                </c:pt>
                <c:pt idx="185">
                  <c:v>39.25</c:v>
                </c:pt>
                <c:pt idx="186">
                  <c:v>39.5</c:v>
                </c:pt>
                <c:pt idx="187">
                  <c:v>39.75</c:v>
                </c:pt>
                <c:pt idx="188">
                  <c:v>40</c:v>
                </c:pt>
                <c:pt idx="189">
                  <c:v>40.25</c:v>
                </c:pt>
                <c:pt idx="190">
                  <c:v>40.5</c:v>
                </c:pt>
                <c:pt idx="191">
                  <c:v>40.75</c:v>
                </c:pt>
                <c:pt idx="192">
                  <c:v>41</c:v>
                </c:pt>
                <c:pt idx="193">
                  <c:v>41.25</c:v>
                </c:pt>
                <c:pt idx="194">
                  <c:v>41.5</c:v>
                </c:pt>
                <c:pt idx="195">
                  <c:v>41.75</c:v>
                </c:pt>
                <c:pt idx="196">
                  <c:v>42</c:v>
                </c:pt>
                <c:pt idx="197">
                  <c:v>42.25</c:v>
                </c:pt>
                <c:pt idx="198">
                  <c:v>42.5</c:v>
                </c:pt>
                <c:pt idx="199">
                  <c:v>42.75</c:v>
                </c:pt>
                <c:pt idx="200">
                  <c:v>43</c:v>
                </c:pt>
                <c:pt idx="201">
                  <c:v>43.25</c:v>
                </c:pt>
                <c:pt idx="202">
                  <c:v>43.5</c:v>
                </c:pt>
                <c:pt idx="203">
                  <c:v>43.75</c:v>
                </c:pt>
                <c:pt idx="204">
                  <c:v>44</c:v>
                </c:pt>
                <c:pt idx="205">
                  <c:v>44.25</c:v>
                </c:pt>
                <c:pt idx="206">
                  <c:v>44.5</c:v>
                </c:pt>
                <c:pt idx="207">
                  <c:v>44.75</c:v>
                </c:pt>
                <c:pt idx="208">
                  <c:v>45</c:v>
                </c:pt>
                <c:pt idx="209">
                  <c:v>45.25</c:v>
                </c:pt>
                <c:pt idx="210">
                  <c:v>45.5</c:v>
                </c:pt>
                <c:pt idx="211">
                  <c:v>45.75</c:v>
                </c:pt>
                <c:pt idx="212">
                  <c:v>46</c:v>
                </c:pt>
                <c:pt idx="213">
                  <c:v>46.25</c:v>
                </c:pt>
                <c:pt idx="214">
                  <c:v>46.5</c:v>
                </c:pt>
                <c:pt idx="215">
                  <c:v>46.75</c:v>
                </c:pt>
                <c:pt idx="216">
                  <c:v>47</c:v>
                </c:pt>
                <c:pt idx="217">
                  <c:v>47.25</c:v>
                </c:pt>
                <c:pt idx="218">
                  <c:v>47.5</c:v>
                </c:pt>
                <c:pt idx="219">
                  <c:v>47.75</c:v>
                </c:pt>
                <c:pt idx="220">
                  <c:v>48</c:v>
                </c:pt>
                <c:pt idx="221">
                  <c:v>48.25</c:v>
                </c:pt>
                <c:pt idx="222">
                  <c:v>48.5</c:v>
                </c:pt>
                <c:pt idx="223">
                  <c:v>48.75</c:v>
                </c:pt>
                <c:pt idx="224">
                  <c:v>49</c:v>
                </c:pt>
                <c:pt idx="225">
                  <c:v>49.25</c:v>
                </c:pt>
                <c:pt idx="226">
                  <c:v>49.5</c:v>
                </c:pt>
                <c:pt idx="227">
                  <c:v>49.75</c:v>
                </c:pt>
                <c:pt idx="228">
                  <c:v>50</c:v>
                </c:pt>
                <c:pt idx="229">
                  <c:v>50.25</c:v>
                </c:pt>
                <c:pt idx="230">
                  <c:v>50.5</c:v>
                </c:pt>
                <c:pt idx="231">
                  <c:v>50.75</c:v>
                </c:pt>
                <c:pt idx="232">
                  <c:v>51</c:v>
                </c:pt>
                <c:pt idx="233">
                  <c:v>51.25</c:v>
                </c:pt>
                <c:pt idx="234">
                  <c:v>51.5</c:v>
                </c:pt>
                <c:pt idx="235">
                  <c:v>51.75</c:v>
                </c:pt>
                <c:pt idx="236">
                  <c:v>52</c:v>
                </c:pt>
                <c:pt idx="237">
                  <c:v>52.25</c:v>
                </c:pt>
                <c:pt idx="238">
                  <c:v>52.5</c:v>
                </c:pt>
                <c:pt idx="239">
                  <c:v>52.75</c:v>
                </c:pt>
                <c:pt idx="240">
                  <c:v>53</c:v>
                </c:pt>
                <c:pt idx="241">
                  <c:v>53.25</c:v>
                </c:pt>
                <c:pt idx="242">
                  <c:v>53.5</c:v>
                </c:pt>
                <c:pt idx="243">
                  <c:v>53.75</c:v>
                </c:pt>
                <c:pt idx="244">
                  <c:v>54</c:v>
                </c:pt>
                <c:pt idx="245">
                  <c:v>54.25</c:v>
                </c:pt>
                <c:pt idx="246">
                  <c:v>54.5</c:v>
                </c:pt>
                <c:pt idx="247">
                  <c:v>54.75</c:v>
                </c:pt>
                <c:pt idx="248">
                  <c:v>55</c:v>
                </c:pt>
                <c:pt idx="249">
                  <c:v>55.25</c:v>
                </c:pt>
                <c:pt idx="250">
                  <c:v>55.5</c:v>
                </c:pt>
                <c:pt idx="251">
                  <c:v>55.75</c:v>
                </c:pt>
                <c:pt idx="252">
                  <c:v>56</c:v>
                </c:pt>
                <c:pt idx="253">
                  <c:v>56.25</c:v>
                </c:pt>
                <c:pt idx="254">
                  <c:v>56.5</c:v>
                </c:pt>
                <c:pt idx="255">
                  <c:v>56.75</c:v>
                </c:pt>
                <c:pt idx="256">
                  <c:v>57</c:v>
                </c:pt>
                <c:pt idx="257">
                  <c:v>57.25</c:v>
                </c:pt>
                <c:pt idx="258">
                  <c:v>57.5</c:v>
                </c:pt>
                <c:pt idx="259">
                  <c:v>57.75</c:v>
                </c:pt>
                <c:pt idx="260">
                  <c:v>58</c:v>
                </c:pt>
                <c:pt idx="261">
                  <c:v>58.25</c:v>
                </c:pt>
                <c:pt idx="262">
                  <c:v>58.5</c:v>
                </c:pt>
                <c:pt idx="263">
                  <c:v>58.75</c:v>
                </c:pt>
                <c:pt idx="264">
                  <c:v>59</c:v>
                </c:pt>
                <c:pt idx="265">
                  <c:v>59.25</c:v>
                </c:pt>
                <c:pt idx="266">
                  <c:v>59.5</c:v>
                </c:pt>
                <c:pt idx="267">
                  <c:v>59.75</c:v>
                </c:pt>
                <c:pt idx="268">
                  <c:v>60</c:v>
                </c:pt>
                <c:pt idx="269">
                  <c:v>60.25</c:v>
                </c:pt>
                <c:pt idx="270">
                  <c:v>60.5</c:v>
                </c:pt>
                <c:pt idx="271">
                  <c:v>60.75</c:v>
                </c:pt>
                <c:pt idx="272">
                  <c:v>61</c:v>
                </c:pt>
                <c:pt idx="273">
                  <c:v>61.25</c:v>
                </c:pt>
                <c:pt idx="274">
                  <c:v>61.5</c:v>
                </c:pt>
                <c:pt idx="275">
                  <c:v>61.75</c:v>
                </c:pt>
                <c:pt idx="276">
                  <c:v>62</c:v>
                </c:pt>
                <c:pt idx="277">
                  <c:v>62.25</c:v>
                </c:pt>
                <c:pt idx="278">
                  <c:v>62.5</c:v>
                </c:pt>
                <c:pt idx="279">
                  <c:v>62.75</c:v>
                </c:pt>
                <c:pt idx="280">
                  <c:v>63</c:v>
                </c:pt>
                <c:pt idx="281">
                  <c:v>63.25</c:v>
                </c:pt>
                <c:pt idx="282">
                  <c:v>63.5</c:v>
                </c:pt>
                <c:pt idx="283">
                  <c:v>63.75</c:v>
                </c:pt>
                <c:pt idx="284">
                  <c:v>64</c:v>
                </c:pt>
                <c:pt idx="285">
                  <c:v>64.25</c:v>
                </c:pt>
                <c:pt idx="286">
                  <c:v>64.5</c:v>
                </c:pt>
                <c:pt idx="287">
                  <c:v>64.75</c:v>
                </c:pt>
                <c:pt idx="288">
                  <c:v>65</c:v>
                </c:pt>
                <c:pt idx="289">
                  <c:v>65.25</c:v>
                </c:pt>
                <c:pt idx="290">
                  <c:v>65.5</c:v>
                </c:pt>
                <c:pt idx="291">
                  <c:v>65.75</c:v>
                </c:pt>
                <c:pt idx="292">
                  <c:v>66</c:v>
                </c:pt>
                <c:pt idx="293">
                  <c:v>66.25</c:v>
                </c:pt>
                <c:pt idx="294">
                  <c:v>66.5</c:v>
                </c:pt>
                <c:pt idx="295">
                  <c:v>66.75</c:v>
                </c:pt>
                <c:pt idx="296">
                  <c:v>67</c:v>
                </c:pt>
                <c:pt idx="297">
                  <c:v>67.25</c:v>
                </c:pt>
                <c:pt idx="298">
                  <c:v>67.5</c:v>
                </c:pt>
                <c:pt idx="299">
                  <c:v>67.75</c:v>
                </c:pt>
                <c:pt idx="300">
                  <c:v>68</c:v>
                </c:pt>
                <c:pt idx="301">
                  <c:v>68.25</c:v>
                </c:pt>
                <c:pt idx="302">
                  <c:v>68.5</c:v>
                </c:pt>
                <c:pt idx="303">
                  <c:v>68.75</c:v>
                </c:pt>
                <c:pt idx="304">
                  <c:v>69</c:v>
                </c:pt>
                <c:pt idx="305">
                  <c:v>69.25</c:v>
                </c:pt>
                <c:pt idx="306">
                  <c:v>69.5</c:v>
                </c:pt>
                <c:pt idx="307">
                  <c:v>69.75</c:v>
                </c:pt>
                <c:pt idx="308">
                  <c:v>70</c:v>
                </c:pt>
                <c:pt idx="309">
                  <c:v>70.25</c:v>
                </c:pt>
                <c:pt idx="310">
                  <c:v>70.5</c:v>
                </c:pt>
                <c:pt idx="311">
                  <c:v>70.75</c:v>
                </c:pt>
                <c:pt idx="312">
                  <c:v>71</c:v>
                </c:pt>
                <c:pt idx="313">
                  <c:v>71.25</c:v>
                </c:pt>
                <c:pt idx="314">
                  <c:v>71.5</c:v>
                </c:pt>
                <c:pt idx="315">
                  <c:v>71.75</c:v>
                </c:pt>
                <c:pt idx="316">
                  <c:v>72</c:v>
                </c:pt>
                <c:pt idx="317">
                  <c:v>72.25</c:v>
                </c:pt>
                <c:pt idx="318">
                  <c:v>72.5</c:v>
                </c:pt>
                <c:pt idx="319">
                  <c:v>72.75</c:v>
                </c:pt>
                <c:pt idx="320">
                  <c:v>73</c:v>
                </c:pt>
                <c:pt idx="321">
                  <c:v>73.25</c:v>
                </c:pt>
                <c:pt idx="322">
                  <c:v>73.5</c:v>
                </c:pt>
                <c:pt idx="323">
                  <c:v>73.75</c:v>
                </c:pt>
                <c:pt idx="324">
                  <c:v>74</c:v>
                </c:pt>
                <c:pt idx="325">
                  <c:v>74.25</c:v>
                </c:pt>
                <c:pt idx="326">
                  <c:v>74.5</c:v>
                </c:pt>
                <c:pt idx="327">
                  <c:v>74.75</c:v>
                </c:pt>
                <c:pt idx="328">
                  <c:v>75</c:v>
                </c:pt>
                <c:pt idx="329">
                  <c:v>75.25</c:v>
                </c:pt>
                <c:pt idx="330">
                  <c:v>75.5</c:v>
                </c:pt>
                <c:pt idx="331">
                  <c:v>75.75</c:v>
                </c:pt>
                <c:pt idx="332">
                  <c:v>76</c:v>
                </c:pt>
                <c:pt idx="333">
                  <c:v>76.25</c:v>
                </c:pt>
                <c:pt idx="334">
                  <c:v>76.5</c:v>
                </c:pt>
                <c:pt idx="335">
                  <c:v>76.75</c:v>
                </c:pt>
                <c:pt idx="336">
                  <c:v>77</c:v>
                </c:pt>
                <c:pt idx="337">
                  <c:v>77.25</c:v>
                </c:pt>
                <c:pt idx="338">
                  <c:v>77.5</c:v>
                </c:pt>
                <c:pt idx="339">
                  <c:v>77.75</c:v>
                </c:pt>
                <c:pt idx="340">
                  <c:v>78</c:v>
                </c:pt>
                <c:pt idx="341">
                  <c:v>78.25</c:v>
                </c:pt>
                <c:pt idx="342">
                  <c:v>78.5</c:v>
                </c:pt>
                <c:pt idx="343">
                  <c:v>78.75</c:v>
                </c:pt>
                <c:pt idx="344">
                  <c:v>79</c:v>
                </c:pt>
                <c:pt idx="345">
                  <c:v>79.25</c:v>
                </c:pt>
                <c:pt idx="346">
                  <c:v>79.5</c:v>
                </c:pt>
                <c:pt idx="347">
                  <c:v>79.75</c:v>
                </c:pt>
                <c:pt idx="348">
                  <c:v>80</c:v>
                </c:pt>
                <c:pt idx="349">
                  <c:v>80.25</c:v>
                </c:pt>
                <c:pt idx="350">
                  <c:v>80.5</c:v>
                </c:pt>
                <c:pt idx="351">
                  <c:v>80.75</c:v>
                </c:pt>
                <c:pt idx="352">
                  <c:v>81</c:v>
                </c:pt>
                <c:pt idx="353">
                  <c:v>81.25</c:v>
                </c:pt>
                <c:pt idx="354">
                  <c:v>81.5</c:v>
                </c:pt>
                <c:pt idx="355">
                  <c:v>81.75</c:v>
                </c:pt>
                <c:pt idx="356">
                  <c:v>82</c:v>
                </c:pt>
                <c:pt idx="357">
                  <c:v>82.25</c:v>
                </c:pt>
                <c:pt idx="358">
                  <c:v>82.5</c:v>
                </c:pt>
                <c:pt idx="359">
                  <c:v>82.75</c:v>
                </c:pt>
                <c:pt idx="360">
                  <c:v>83</c:v>
                </c:pt>
                <c:pt idx="361">
                  <c:v>83.25</c:v>
                </c:pt>
                <c:pt idx="362">
                  <c:v>83.5</c:v>
                </c:pt>
                <c:pt idx="363">
                  <c:v>83.75</c:v>
                </c:pt>
                <c:pt idx="364">
                  <c:v>84</c:v>
                </c:pt>
                <c:pt idx="365">
                  <c:v>84.25</c:v>
                </c:pt>
                <c:pt idx="366">
                  <c:v>84.5</c:v>
                </c:pt>
                <c:pt idx="367">
                  <c:v>84.75</c:v>
                </c:pt>
                <c:pt idx="368">
                  <c:v>85</c:v>
                </c:pt>
                <c:pt idx="369">
                  <c:v>85.25</c:v>
                </c:pt>
                <c:pt idx="370">
                  <c:v>85.5</c:v>
                </c:pt>
                <c:pt idx="371">
                  <c:v>85.75</c:v>
                </c:pt>
                <c:pt idx="372">
                  <c:v>86</c:v>
                </c:pt>
                <c:pt idx="373">
                  <c:v>86.25</c:v>
                </c:pt>
                <c:pt idx="374">
                  <c:v>86.5</c:v>
                </c:pt>
                <c:pt idx="375">
                  <c:v>86.75</c:v>
                </c:pt>
                <c:pt idx="376">
                  <c:v>87</c:v>
                </c:pt>
                <c:pt idx="377">
                  <c:v>87.25</c:v>
                </c:pt>
                <c:pt idx="378">
                  <c:v>87.5</c:v>
                </c:pt>
                <c:pt idx="379">
                  <c:v>87.75</c:v>
                </c:pt>
                <c:pt idx="380">
                  <c:v>88</c:v>
                </c:pt>
                <c:pt idx="381">
                  <c:v>88.25</c:v>
                </c:pt>
                <c:pt idx="382">
                  <c:v>88.5</c:v>
                </c:pt>
                <c:pt idx="383">
                  <c:v>88.75</c:v>
                </c:pt>
                <c:pt idx="384">
                  <c:v>89</c:v>
                </c:pt>
                <c:pt idx="385">
                  <c:v>89.25</c:v>
                </c:pt>
                <c:pt idx="386">
                  <c:v>89.5</c:v>
                </c:pt>
                <c:pt idx="387">
                  <c:v>89.75</c:v>
                </c:pt>
                <c:pt idx="388">
                  <c:v>90</c:v>
                </c:pt>
                <c:pt idx="389">
                  <c:v>90.25</c:v>
                </c:pt>
                <c:pt idx="390">
                  <c:v>90.5</c:v>
                </c:pt>
                <c:pt idx="391">
                  <c:v>90.75</c:v>
                </c:pt>
                <c:pt idx="392">
                  <c:v>91</c:v>
                </c:pt>
                <c:pt idx="393">
                  <c:v>91.25</c:v>
                </c:pt>
                <c:pt idx="394">
                  <c:v>91.5</c:v>
                </c:pt>
                <c:pt idx="395">
                  <c:v>91.75</c:v>
                </c:pt>
                <c:pt idx="396">
                  <c:v>92</c:v>
                </c:pt>
                <c:pt idx="397">
                  <c:v>92.25</c:v>
                </c:pt>
                <c:pt idx="398">
                  <c:v>92.5</c:v>
                </c:pt>
                <c:pt idx="399">
                  <c:v>92.75</c:v>
                </c:pt>
                <c:pt idx="400">
                  <c:v>93</c:v>
                </c:pt>
                <c:pt idx="401">
                  <c:v>93.25</c:v>
                </c:pt>
                <c:pt idx="402">
                  <c:v>93.5</c:v>
                </c:pt>
                <c:pt idx="403">
                  <c:v>93.75</c:v>
                </c:pt>
                <c:pt idx="404">
                  <c:v>94</c:v>
                </c:pt>
                <c:pt idx="405">
                  <c:v>94.25</c:v>
                </c:pt>
                <c:pt idx="406">
                  <c:v>94.5</c:v>
                </c:pt>
                <c:pt idx="407">
                  <c:v>94.75</c:v>
                </c:pt>
                <c:pt idx="408">
                  <c:v>95</c:v>
                </c:pt>
                <c:pt idx="409">
                  <c:v>95.25</c:v>
                </c:pt>
                <c:pt idx="410">
                  <c:v>95.5</c:v>
                </c:pt>
                <c:pt idx="411">
                  <c:v>95.75</c:v>
                </c:pt>
                <c:pt idx="412">
                  <c:v>96</c:v>
                </c:pt>
                <c:pt idx="413">
                  <c:v>96.25</c:v>
                </c:pt>
                <c:pt idx="414">
                  <c:v>96.5</c:v>
                </c:pt>
                <c:pt idx="415">
                  <c:v>96.75</c:v>
                </c:pt>
                <c:pt idx="416">
                  <c:v>97</c:v>
                </c:pt>
                <c:pt idx="417">
                  <c:v>97.25</c:v>
                </c:pt>
                <c:pt idx="418">
                  <c:v>97.5</c:v>
                </c:pt>
                <c:pt idx="419">
                  <c:v>97.75</c:v>
                </c:pt>
                <c:pt idx="420">
                  <c:v>98</c:v>
                </c:pt>
                <c:pt idx="421">
                  <c:v>98.25</c:v>
                </c:pt>
                <c:pt idx="422">
                  <c:v>98.5</c:v>
                </c:pt>
                <c:pt idx="423">
                  <c:v>98.75</c:v>
                </c:pt>
                <c:pt idx="424">
                  <c:v>99</c:v>
                </c:pt>
                <c:pt idx="425">
                  <c:v>99.25</c:v>
                </c:pt>
                <c:pt idx="426">
                  <c:v>99.5</c:v>
                </c:pt>
                <c:pt idx="427">
                  <c:v>99.75</c:v>
                </c:pt>
                <c:pt idx="428">
                  <c:v>100</c:v>
                </c:pt>
                <c:pt idx="429">
                  <c:v>100.25</c:v>
                </c:pt>
                <c:pt idx="430">
                  <c:v>100.5</c:v>
                </c:pt>
                <c:pt idx="431">
                  <c:v>100.75</c:v>
                </c:pt>
                <c:pt idx="432">
                  <c:v>101</c:v>
                </c:pt>
                <c:pt idx="433">
                  <c:v>101.25</c:v>
                </c:pt>
                <c:pt idx="434">
                  <c:v>101.5</c:v>
                </c:pt>
                <c:pt idx="435">
                  <c:v>101.75</c:v>
                </c:pt>
                <c:pt idx="436">
                  <c:v>102</c:v>
                </c:pt>
                <c:pt idx="437">
                  <c:v>102.25</c:v>
                </c:pt>
                <c:pt idx="438">
                  <c:v>102.5</c:v>
                </c:pt>
                <c:pt idx="439">
                  <c:v>102.75</c:v>
                </c:pt>
                <c:pt idx="440">
                  <c:v>103</c:v>
                </c:pt>
                <c:pt idx="441">
                  <c:v>103.25</c:v>
                </c:pt>
                <c:pt idx="442">
                  <c:v>103.5</c:v>
                </c:pt>
                <c:pt idx="443">
                  <c:v>103.75</c:v>
                </c:pt>
                <c:pt idx="444">
                  <c:v>104</c:v>
                </c:pt>
                <c:pt idx="445">
                  <c:v>104.25</c:v>
                </c:pt>
                <c:pt idx="446">
                  <c:v>104.5</c:v>
                </c:pt>
                <c:pt idx="447">
                  <c:v>104.75</c:v>
                </c:pt>
                <c:pt idx="448">
                  <c:v>105</c:v>
                </c:pt>
                <c:pt idx="449">
                  <c:v>105.25</c:v>
                </c:pt>
                <c:pt idx="450">
                  <c:v>105.5</c:v>
                </c:pt>
                <c:pt idx="451">
                  <c:v>105.75</c:v>
                </c:pt>
                <c:pt idx="452">
                  <c:v>106</c:v>
                </c:pt>
                <c:pt idx="453">
                  <c:v>106.25</c:v>
                </c:pt>
                <c:pt idx="454">
                  <c:v>106.5</c:v>
                </c:pt>
                <c:pt idx="455">
                  <c:v>106.75</c:v>
                </c:pt>
                <c:pt idx="456">
                  <c:v>107</c:v>
                </c:pt>
                <c:pt idx="457">
                  <c:v>107.25</c:v>
                </c:pt>
                <c:pt idx="458">
                  <c:v>107.5</c:v>
                </c:pt>
                <c:pt idx="459">
                  <c:v>107.75</c:v>
                </c:pt>
                <c:pt idx="460">
                  <c:v>108</c:v>
                </c:pt>
                <c:pt idx="461">
                  <c:v>108.25</c:v>
                </c:pt>
                <c:pt idx="462">
                  <c:v>108.5</c:v>
                </c:pt>
                <c:pt idx="463">
                  <c:v>108.75</c:v>
                </c:pt>
                <c:pt idx="464">
                  <c:v>109</c:v>
                </c:pt>
                <c:pt idx="465">
                  <c:v>109.25</c:v>
                </c:pt>
                <c:pt idx="466">
                  <c:v>109.5</c:v>
                </c:pt>
                <c:pt idx="467">
                  <c:v>109.75</c:v>
                </c:pt>
                <c:pt idx="468">
                  <c:v>110</c:v>
                </c:pt>
                <c:pt idx="469">
                  <c:v>110.25</c:v>
                </c:pt>
                <c:pt idx="470">
                  <c:v>110.5</c:v>
                </c:pt>
                <c:pt idx="471">
                  <c:v>110.75</c:v>
                </c:pt>
                <c:pt idx="472">
                  <c:v>111</c:v>
                </c:pt>
                <c:pt idx="473">
                  <c:v>111.25</c:v>
                </c:pt>
                <c:pt idx="474">
                  <c:v>111.5</c:v>
                </c:pt>
                <c:pt idx="475">
                  <c:v>111.75</c:v>
                </c:pt>
                <c:pt idx="476">
                  <c:v>112</c:v>
                </c:pt>
                <c:pt idx="477">
                  <c:v>112.25</c:v>
                </c:pt>
                <c:pt idx="478">
                  <c:v>112.5</c:v>
                </c:pt>
                <c:pt idx="479">
                  <c:v>112.75</c:v>
                </c:pt>
                <c:pt idx="480">
                  <c:v>113</c:v>
                </c:pt>
                <c:pt idx="481">
                  <c:v>113.25</c:v>
                </c:pt>
                <c:pt idx="482">
                  <c:v>113.5</c:v>
                </c:pt>
                <c:pt idx="483">
                  <c:v>113.75</c:v>
                </c:pt>
                <c:pt idx="484">
                  <c:v>114</c:v>
                </c:pt>
                <c:pt idx="485">
                  <c:v>114.25</c:v>
                </c:pt>
                <c:pt idx="486">
                  <c:v>114.5</c:v>
                </c:pt>
                <c:pt idx="487">
                  <c:v>114.75</c:v>
                </c:pt>
                <c:pt idx="488">
                  <c:v>115</c:v>
                </c:pt>
                <c:pt idx="489">
                  <c:v>115.25</c:v>
                </c:pt>
                <c:pt idx="490">
                  <c:v>115.5</c:v>
                </c:pt>
                <c:pt idx="491">
                  <c:v>115.75</c:v>
                </c:pt>
                <c:pt idx="492">
                  <c:v>116</c:v>
                </c:pt>
                <c:pt idx="493">
                  <c:v>116.25</c:v>
                </c:pt>
                <c:pt idx="494">
                  <c:v>116.5</c:v>
                </c:pt>
                <c:pt idx="495">
                  <c:v>116.75</c:v>
                </c:pt>
                <c:pt idx="496">
                  <c:v>117</c:v>
                </c:pt>
                <c:pt idx="497">
                  <c:v>117.25</c:v>
                </c:pt>
                <c:pt idx="498">
                  <c:v>117.5</c:v>
                </c:pt>
                <c:pt idx="499">
                  <c:v>117.75</c:v>
                </c:pt>
                <c:pt idx="500">
                  <c:v>118</c:v>
                </c:pt>
                <c:pt idx="501">
                  <c:v>118.25</c:v>
                </c:pt>
                <c:pt idx="502">
                  <c:v>118.5</c:v>
                </c:pt>
                <c:pt idx="503">
                  <c:v>118.75</c:v>
                </c:pt>
                <c:pt idx="504">
                  <c:v>119</c:v>
                </c:pt>
                <c:pt idx="505">
                  <c:v>119.25</c:v>
                </c:pt>
                <c:pt idx="506">
                  <c:v>119.5</c:v>
                </c:pt>
                <c:pt idx="507">
                  <c:v>119.75</c:v>
                </c:pt>
                <c:pt idx="508">
                  <c:v>120</c:v>
                </c:pt>
                <c:pt idx="509">
                  <c:v>120.25</c:v>
                </c:pt>
                <c:pt idx="510">
                  <c:v>120.5</c:v>
                </c:pt>
                <c:pt idx="511">
                  <c:v>120.75</c:v>
                </c:pt>
                <c:pt idx="512">
                  <c:v>121</c:v>
                </c:pt>
                <c:pt idx="513">
                  <c:v>121.25</c:v>
                </c:pt>
                <c:pt idx="514">
                  <c:v>121.5</c:v>
                </c:pt>
                <c:pt idx="515">
                  <c:v>121.75</c:v>
                </c:pt>
                <c:pt idx="516">
                  <c:v>122</c:v>
                </c:pt>
                <c:pt idx="517">
                  <c:v>122.25</c:v>
                </c:pt>
                <c:pt idx="518">
                  <c:v>122.5</c:v>
                </c:pt>
                <c:pt idx="519">
                  <c:v>122.75</c:v>
                </c:pt>
                <c:pt idx="520">
                  <c:v>123</c:v>
                </c:pt>
                <c:pt idx="521">
                  <c:v>123.25</c:v>
                </c:pt>
                <c:pt idx="522">
                  <c:v>123.5</c:v>
                </c:pt>
                <c:pt idx="523">
                  <c:v>123.75</c:v>
                </c:pt>
                <c:pt idx="524">
                  <c:v>124</c:v>
                </c:pt>
                <c:pt idx="525">
                  <c:v>124.25</c:v>
                </c:pt>
                <c:pt idx="526">
                  <c:v>124.5</c:v>
                </c:pt>
                <c:pt idx="527">
                  <c:v>124.75</c:v>
                </c:pt>
                <c:pt idx="528">
                  <c:v>125</c:v>
                </c:pt>
                <c:pt idx="529">
                  <c:v>125.25</c:v>
                </c:pt>
                <c:pt idx="530">
                  <c:v>125.5</c:v>
                </c:pt>
                <c:pt idx="531">
                  <c:v>125.75</c:v>
                </c:pt>
                <c:pt idx="532">
                  <c:v>126</c:v>
                </c:pt>
                <c:pt idx="533">
                  <c:v>126.25</c:v>
                </c:pt>
                <c:pt idx="534">
                  <c:v>126.5</c:v>
                </c:pt>
                <c:pt idx="535">
                  <c:v>126.75</c:v>
                </c:pt>
                <c:pt idx="536">
                  <c:v>127</c:v>
                </c:pt>
                <c:pt idx="537">
                  <c:v>127.25</c:v>
                </c:pt>
                <c:pt idx="538">
                  <c:v>127.5</c:v>
                </c:pt>
                <c:pt idx="539">
                  <c:v>127.75</c:v>
                </c:pt>
                <c:pt idx="540">
                  <c:v>128</c:v>
                </c:pt>
                <c:pt idx="541">
                  <c:v>128.25</c:v>
                </c:pt>
                <c:pt idx="542">
                  <c:v>128.5</c:v>
                </c:pt>
                <c:pt idx="543">
                  <c:v>128.75</c:v>
                </c:pt>
                <c:pt idx="544">
                  <c:v>129</c:v>
                </c:pt>
                <c:pt idx="545">
                  <c:v>129.25</c:v>
                </c:pt>
                <c:pt idx="546">
                  <c:v>129.5</c:v>
                </c:pt>
                <c:pt idx="547">
                  <c:v>129.75</c:v>
                </c:pt>
                <c:pt idx="548">
                  <c:v>130</c:v>
                </c:pt>
                <c:pt idx="549">
                  <c:v>130.25</c:v>
                </c:pt>
                <c:pt idx="550">
                  <c:v>130.5</c:v>
                </c:pt>
                <c:pt idx="551">
                  <c:v>130.75</c:v>
                </c:pt>
                <c:pt idx="552">
                  <c:v>131</c:v>
                </c:pt>
                <c:pt idx="553">
                  <c:v>131.25</c:v>
                </c:pt>
                <c:pt idx="554">
                  <c:v>131.5</c:v>
                </c:pt>
                <c:pt idx="555">
                  <c:v>131.75</c:v>
                </c:pt>
                <c:pt idx="556">
                  <c:v>132</c:v>
                </c:pt>
                <c:pt idx="557">
                  <c:v>132.25</c:v>
                </c:pt>
                <c:pt idx="558">
                  <c:v>132.5</c:v>
                </c:pt>
                <c:pt idx="559">
                  <c:v>132.75</c:v>
                </c:pt>
                <c:pt idx="560">
                  <c:v>133</c:v>
                </c:pt>
                <c:pt idx="561">
                  <c:v>133.25</c:v>
                </c:pt>
                <c:pt idx="562">
                  <c:v>133.5</c:v>
                </c:pt>
                <c:pt idx="563">
                  <c:v>133.75</c:v>
                </c:pt>
                <c:pt idx="564">
                  <c:v>134</c:v>
                </c:pt>
                <c:pt idx="565">
                  <c:v>134.25</c:v>
                </c:pt>
                <c:pt idx="566">
                  <c:v>134.5</c:v>
                </c:pt>
                <c:pt idx="567">
                  <c:v>134.75</c:v>
                </c:pt>
                <c:pt idx="568">
                  <c:v>135</c:v>
                </c:pt>
                <c:pt idx="569">
                  <c:v>135.25</c:v>
                </c:pt>
                <c:pt idx="570">
                  <c:v>135.5</c:v>
                </c:pt>
                <c:pt idx="571">
                  <c:v>135.75</c:v>
                </c:pt>
                <c:pt idx="572">
                  <c:v>136</c:v>
                </c:pt>
                <c:pt idx="573">
                  <c:v>136.25</c:v>
                </c:pt>
                <c:pt idx="574">
                  <c:v>136.5</c:v>
                </c:pt>
                <c:pt idx="575">
                  <c:v>136.75</c:v>
                </c:pt>
              </c:numCache>
            </c:numRef>
          </c:xVal>
          <c:yVal>
            <c:numRef>
              <c:f>'4d_live_max_25'!$I$3:$I$578</c:f>
              <c:numCache>
                <c:formatCode>General</c:formatCode>
                <c:ptCount val="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3.2278420054824299E-3</c:v>
                </c:pt>
                <c:pt idx="11">
                  <c:v>0.107750763142395</c:v>
                </c:pt>
                <c:pt idx="12">
                  <c:v>0.96059217711828004</c:v>
                </c:pt>
                <c:pt idx="13">
                  <c:v>2.4653219723032649</c:v>
                </c:pt>
                <c:pt idx="14">
                  <c:v>4.47770133694761</c:v>
                </c:pt>
                <c:pt idx="15">
                  <c:v>7.9021361283758864</c:v>
                </c:pt>
                <c:pt idx="16">
                  <c:v>12.031344929519101</c:v>
                </c:pt>
                <c:pt idx="17">
                  <c:v>16.077041139844351</c:v>
                </c:pt>
                <c:pt idx="18">
                  <c:v>21.69399805752105</c:v>
                </c:pt>
                <c:pt idx="19">
                  <c:v>27.814103112653999</c:v>
                </c:pt>
                <c:pt idx="20">
                  <c:v>35.577482206941447</c:v>
                </c:pt>
                <c:pt idx="21">
                  <c:v>47.474906645479201</c:v>
                </c:pt>
                <c:pt idx="22">
                  <c:v>60.217114769768997</c:v>
                </c:pt>
                <c:pt idx="23">
                  <c:v>75.877795918460237</c:v>
                </c:pt>
                <c:pt idx="24">
                  <c:v>104.588985431805</c:v>
                </c:pt>
                <c:pt idx="25">
                  <c:v>148.66941412472551</c:v>
                </c:pt>
                <c:pt idx="26">
                  <c:v>188.57612932609049</c:v>
                </c:pt>
                <c:pt idx="27">
                  <c:v>247.9285231265805</c:v>
                </c:pt>
                <c:pt idx="28">
                  <c:v>322.79850672077822</c:v>
                </c:pt>
                <c:pt idx="29">
                  <c:v>371.52003161137202</c:v>
                </c:pt>
                <c:pt idx="30">
                  <c:v>407.89138886317193</c:v>
                </c:pt>
                <c:pt idx="31">
                  <c:v>431.98393156107858</c:v>
                </c:pt>
                <c:pt idx="32">
                  <c:v>454.66434095566649</c:v>
                </c:pt>
                <c:pt idx="33">
                  <c:v>468.914824603461</c:v>
                </c:pt>
                <c:pt idx="34">
                  <c:v>476.52902197252342</c:v>
                </c:pt>
                <c:pt idx="35">
                  <c:v>484.97399463257392</c:v>
                </c:pt>
                <c:pt idx="36">
                  <c:v>492.45846854760191</c:v>
                </c:pt>
                <c:pt idx="37">
                  <c:v>496.38339685926002</c:v>
                </c:pt>
                <c:pt idx="38">
                  <c:v>498.891890633115</c:v>
                </c:pt>
                <c:pt idx="39">
                  <c:v>500.748088124535</c:v>
                </c:pt>
                <c:pt idx="40">
                  <c:v>503.00635968148362</c:v>
                </c:pt>
                <c:pt idx="41">
                  <c:v>505.89514974355501</c:v>
                </c:pt>
                <c:pt idx="42">
                  <c:v>508.30853240831891</c:v>
                </c:pt>
                <c:pt idx="43">
                  <c:v>510.21929779981508</c:v>
                </c:pt>
                <c:pt idx="44">
                  <c:v>512.01287800861496</c:v>
                </c:pt>
                <c:pt idx="45">
                  <c:v>513.98793969503936</c:v>
                </c:pt>
                <c:pt idx="46">
                  <c:v>516.16872977215496</c:v>
                </c:pt>
                <c:pt idx="47">
                  <c:v>518.0535198555574</c:v>
                </c:pt>
                <c:pt idx="48">
                  <c:v>519.55435932984005</c:v>
                </c:pt>
                <c:pt idx="49">
                  <c:v>520.79589016765499</c:v>
                </c:pt>
                <c:pt idx="50">
                  <c:v>522.23574198891004</c:v>
                </c:pt>
                <c:pt idx="51">
                  <c:v>524.06981602400936</c:v>
                </c:pt>
                <c:pt idx="52">
                  <c:v>526.10305054870503</c:v>
                </c:pt>
                <c:pt idx="53">
                  <c:v>528.30907519318498</c:v>
                </c:pt>
                <c:pt idx="54">
                  <c:v>530.18685293106</c:v>
                </c:pt>
                <c:pt idx="55">
                  <c:v>532.07811215012998</c:v>
                </c:pt>
                <c:pt idx="56">
                  <c:v>533.56512446420459</c:v>
                </c:pt>
                <c:pt idx="57">
                  <c:v>534.71169234108004</c:v>
                </c:pt>
                <c:pt idx="58">
                  <c:v>535.61574170458505</c:v>
                </c:pt>
                <c:pt idx="59">
                  <c:v>536.50408736472014</c:v>
                </c:pt>
                <c:pt idx="60">
                  <c:v>537.60591450180004</c:v>
                </c:pt>
                <c:pt idx="61">
                  <c:v>538.81776632790002</c:v>
                </c:pt>
                <c:pt idx="62">
                  <c:v>539.73080334553504</c:v>
                </c:pt>
                <c:pt idx="63">
                  <c:v>540.582704562</c:v>
                </c:pt>
                <c:pt idx="64">
                  <c:v>541.57426009648509</c:v>
                </c:pt>
                <c:pt idx="65">
                  <c:v>542.52285266892</c:v>
                </c:pt>
                <c:pt idx="66">
                  <c:v>543.46216129092795</c:v>
                </c:pt>
                <c:pt idx="67">
                  <c:v>544.40324769069002</c:v>
                </c:pt>
                <c:pt idx="68">
                  <c:v>545.43984026125497</c:v>
                </c:pt>
                <c:pt idx="69">
                  <c:v>546.49514888080239</c:v>
                </c:pt>
                <c:pt idx="70">
                  <c:v>547.60107478322936</c:v>
                </c:pt>
                <c:pt idx="71">
                  <c:v>548.98754388956786</c:v>
                </c:pt>
                <c:pt idx="72">
                  <c:v>550.36685250223286</c:v>
                </c:pt>
                <c:pt idx="73">
                  <c:v>552.19569196954501</c:v>
                </c:pt>
                <c:pt idx="74">
                  <c:v>554.054309214</c:v>
                </c:pt>
                <c:pt idx="75">
                  <c:v>557.06882766846002</c:v>
                </c:pt>
                <c:pt idx="76">
                  <c:v>561.38887695937501</c:v>
                </c:pt>
                <c:pt idx="77">
                  <c:v>572.20067919875999</c:v>
                </c:pt>
                <c:pt idx="78">
                  <c:v>592.02369112320002</c:v>
                </c:pt>
                <c:pt idx="79">
                  <c:v>621.61085098829994</c:v>
                </c:pt>
                <c:pt idx="80">
                  <c:v>661.87183778707515</c:v>
                </c:pt>
                <c:pt idx="81">
                  <c:v>704.67134305042498</c:v>
                </c:pt>
                <c:pt idx="82">
                  <c:v>742.38857681683498</c:v>
                </c:pt>
                <c:pt idx="83">
                  <c:v>784.39390925755504</c:v>
                </c:pt>
                <c:pt idx="84">
                  <c:v>834.5175131306994</c:v>
                </c:pt>
                <c:pt idx="85">
                  <c:v>893.59761064068005</c:v>
                </c:pt>
                <c:pt idx="86">
                  <c:v>970.7179546808851</c:v>
                </c:pt>
                <c:pt idx="87">
                  <c:v>1042.0825457569799</c:v>
                </c:pt>
                <c:pt idx="88">
                  <c:v>1117.804865135535</c:v>
                </c:pt>
                <c:pt idx="89">
                  <c:v>1195.47780175659</c:v>
                </c:pt>
                <c:pt idx="90">
                  <c:v>1278.2405160472649</c:v>
                </c:pt>
                <c:pt idx="91">
                  <c:v>1364.9517240811949</c:v>
                </c:pt>
                <c:pt idx="92">
                  <c:v>1468.69043792613</c:v>
                </c:pt>
                <c:pt idx="93">
                  <c:v>1597.2309784045201</c:v>
                </c:pt>
                <c:pt idx="94">
                  <c:v>1748.5480122260701</c:v>
                </c:pt>
                <c:pt idx="95">
                  <c:v>1960.6145262381749</c:v>
                </c:pt>
                <c:pt idx="96">
                  <c:v>2187.9220275807302</c:v>
                </c:pt>
                <c:pt idx="97">
                  <c:v>2383.503406140675</c:v>
                </c:pt>
                <c:pt idx="98">
                  <c:v>2567.305871370675</c:v>
                </c:pt>
                <c:pt idx="99">
                  <c:v>2875.6673956821901</c:v>
                </c:pt>
                <c:pt idx="100">
                  <c:v>3092.2948972516951</c:v>
                </c:pt>
                <c:pt idx="101">
                  <c:v>3263.98373310948</c:v>
                </c:pt>
                <c:pt idx="102">
                  <c:v>3444.309704586195</c:v>
                </c:pt>
                <c:pt idx="103">
                  <c:v>3613.8568120944301</c:v>
                </c:pt>
                <c:pt idx="104">
                  <c:v>3750.9679202919301</c:v>
                </c:pt>
                <c:pt idx="105">
                  <c:v>3879.8571521209351</c:v>
                </c:pt>
                <c:pt idx="106">
                  <c:v>3995.261495347605</c:v>
                </c:pt>
                <c:pt idx="107">
                  <c:v>4106.0176411421826</c:v>
                </c:pt>
                <c:pt idx="108">
                  <c:v>4258.449390989399</c:v>
                </c:pt>
                <c:pt idx="109">
                  <c:v>4427.5601034452102</c:v>
                </c:pt>
                <c:pt idx="110">
                  <c:v>4565.74568075568</c:v>
                </c:pt>
                <c:pt idx="111">
                  <c:v>4698.1688878182295</c:v>
                </c:pt>
                <c:pt idx="112">
                  <c:v>4850.0473537265789</c:v>
                </c:pt>
                <c:pt idx="113">
                  <c:v>4997.5480419502501</c:v>
                </c:pt>
                <c:pt idx="114">
                  <c:v>5117.3663110090502</c:v>
                </c:pt>
                <c:pt idx="115">
                  <c:v>5255.0868019096497</c:v>
                </c:pt>
                <c:pt idx="116">
                  <c:v>5405.4566752575001</c:v>
                </c:pt>
                <c:pt idx="117">
                  <c:v>5533.0290182256003</c:v>
                </c:pt>
                <c:pt idx="118">
                  <c:v>5647.3351886360997</c:v>
                </c:pt>
                <c:pt idx="119">
                  <c:v>5744.3179026246007</c:v>
                </c:pt>
                <c:pt idx="120">
                  <c:v>5841.5006166088497</c:v>
                </c:pt>
                <c:pt idx="121">
                  <c:v>5929.2551826453</c:v>
                </c:pt>
                <c:pt idx="122">
                  <c:v>6023.8774028567996</c:v>
                </c:pt>
                <c:pt idx="123">
                  <c:v>6098.5317222580506</c:v>
                </c:pt>
                <c:pt idx="124">
                  <c:v>6153.8532025639497</c:v>
                </c:pt>
                <c:pt idx="125">
                  <c:v>6196.1396214184497</c:v>
                </c:pt>
                <c:pt idx="126">
                  <c:v>6233.1425835951004</c:v>
                </c:pt>
                <c:pt idx="127">
                  <c:v>6278.6833233681</c:v>
                </c:pt>
                <c:pt idx="128">
                  <c:v>6319.0833225096003</c:v>
                </c:pt>
                <c:pt idx="129">
                  <c:v>6355.3875192690011</c:v>
                </c:pt>
                <c:pt idx="130">
                  <c:v>6385.2823334485502</c:v>
                </c:pt>
                <c:pt idx="131">
                  <c:v>6408.1030737043502</c:v>
                </c:pt>
                <c:pt idx="132">
                  <c:v>6423.0625795592996</c:v>
                </c:pt>
                <c:pt idx="133">
                  <c:v>6428.61369055245</c:v>
                </c:pt>
                <c:pt idx="134">
                  <c:v>6431.7139374001499</c:v>
                </c:pt>
                <c:pt idx="135">
                  <c:v>6434.7114682006504</c:v>
                </c:pt>
                <c:pt idx="136">
                  <c:v>6437.9420854159498</c:v>
                </c:pt>
                <c:pt idx="137">
                  <c:v>6440.9919618943504</c:v>
                </c:pt>
                <c:pt idx="138">
                  <c:v>6443.9233198567508</c:v>
                </c:pt>
                <c:pt idx="139">
                  <c:v>6446.7766531294501</c:v>
                </c:pt>
                <c:pt idx="140">
                  <c:v>6449.1904802386498</c:v>
                </c:pt>
                <c:pt idx="141">
                  <c:v>6451.6601098157998</c:v>
                </c:pt>
                <c:pt idx="142">
                  <c:v>6454.3010974140007</c:v>
                </c:pt>
                <c:pt idx="143">
                  <c:v>6457.0344306892503</c:v>
                </c:pt>
                <c:pt idx="144">
                  <c:v>6459.797887420641</c:v>
                </c:pt>
                <c:pt idx="145">
                  <c:v>6462.6615910635001</c:v>
                </c:pt>
                <c:pt idx="146">
                  <c:v>6465.7830724786509</c:v>
                </c:pt>
                <c:pt idx="147">
                  <c:v>6468.5687514317997</c:v>
                </c:pt>
                <c:pt idx="148">
                  <c:v>6471.5657884051498</c:v>
                </c:pt>
                <c:pt idx="149">
                  <c:v>6475.2235661052</c:v>
                </c:pt>
                <c:pt idx="150">
                  <c:v>6479.9475166220682</c:v>
                </c:pt>
                <c:pt idx="151">
                  <c:v>6484.17714616185</c:v>
                </c:pt>
                <c:pt idx="152">
                  <c:v>6487.7573929993096</c:v>
                </c:pt>
                <c:pt idx="153">
                  <c:v>6491.0092447820998</c:v>
                </c:pt>
                <c:pt idx="154">
                  <c:v>6494.2265286643496</c:v>
                </c:pt>
                <c:pt idx="155">
                  <c:v>6497.2206026747999</c:v>
                </c:pt>
                <c:pt idx="156">
                  <c:v>6500.3727013732478</c:v>
                </c:pt>
                <c:pt idx="157">
                  <c:v>6503.9356642604998</c:v>
                </c:pt>
                <c:pt idx="158">
                  <c:v>6508.1015900979</c:v>
                </c:pt>
                <c:pt idx="159">
                  <c:v>6511.6433184177004</c:v>
                </c:pt>
                <c:pt idx="160">
                  <c:v>6516.5894911521009</c:v>
                </c:pt>
                <c:pt idx="161">
                  <c:v>6522.2922070802997</c:v>
                </c:pt>
                <c:pt idx="162">
                  <c:v>6528.3208489275003</c:v>
                </c:pt>
                <c:pt idx="163">
                  <c:v>6534.7134413842496</c:v>
                </c:pt>
                <c:pt idx="164">
                  <c:v>6541.5968980281004</c:v>
                </c:pt>
                <c:pt idx="165">
                  <c:v>6553.3499841981002</c:v>
                </c:pt>
                <c:pt idx="166">
                  <c:v>6575.9302306318496</c:v>
                </c:pt>
                <c:pt idx="167">
                  <c:v>6649.2112167289497</c:v>
                </c:pt>
                <c:pt idx="168">
                  <c:v>6808.7717071654497</c:v>
                </c:pt>
                <c:pt idx="169">
                  <c:v>7020.8092335238498</c:v>
                </c:pt>
                <c:pt idx="170">
                  <c:v>7217.2220688562502</c:v>
                </c:pt>
                <c:pt idx="171">
                  <c:v>7409.0808302113501</c:v>
                </c:pt>
                <c:pt idx="172">
                  <c:v>7584.0783573568096</c:v>
                </c:pt>
                <c:pt idx="173">
                  <c:v>7739.1435392469002</c:v>
                </c:pt>
                <c:pt idx="174">
                  <c:v>7888.7321780434477</c:v>
                </c:pt>
                <c:pt idx="175">
                  <c:v>8048.3810635398004</c:v>
                </c:pt>
                <c:pt idx="176">
                  <c:v>8214.1479735974808</c:v>
                </c:pt>
                <c:pt idx="177">
                  <c:v>8370.3879702773047</c:v>
                </c:pt>
                <c:pt idx="178">
                  <c:v>8558.7306823244999</c:v>
                </c:pt>
                <c:pt idx="179">
                  <c:v>8784.3370972833836</c:v>
                </c:pt>
                <c:pt idx="180">
                  <c:v>9006.0724012135506</c:v>
                </c:pt>
                <c:pt idx="181">
                  <c:v>9255.1385687603997</c:v>
                </c:pt>
                <c:pt idx="182">
                  <c:v>9549.2768341149003</c:v>
                </c:pt>
                <c:pt idx="183">
                  <c:v>9954.3642329142003</c:v>
                </c:pt>
                <c:pt idx="184">
                  <c:v>10370.15434753545</c:v>
                </c:pt>
                <c:pt idx="185">
                  <c:v>10661.94594627315</c:v>
                </c:pt>
                <c:pt idx="186">
                  <c:v>10956.358779523051</c:v>
                </c:pt>
                <c:pt idx="187">
                  <c:v>11290.083710703</c:v>
                </c:pt>
                <c:pt idx="188">
                  <c:v>11641.73357977365</c:v>
                </c:pt>
                <c:pt idx="189">
                  <c:v>11940.752832678751</c:v>
                </c:pt>
                <c:pt idx="190">
                  <c:v>12200.985913568549</c:v>
                </c:pt>
                <c:pt idx="191">
                  <c:v>12483.994302616349</c:v>
                </c:pt>
                <c:pt idx="192">
                  <c:v>12764.773555909051</c:v>
                </c:pt>
                <c:pt idx="193">
                  <c:v>13038.60169823835</c:v>
                </c:pt>
                <c:pt idx="194">
                  <c:v>13296.7592236167</c:v>
                </c:pt>
                <c:pt idx="195">
                  <c:v>13568.038230197701</c:v>
                </c:pt>
                <c:pt idx="196">
                  <c:v>13845.20513788815</c:v>
                </c:pt>
                <c:pt idx="197">
                  <c:v>14171.286612440401</c:v>
                </c:pt>
                <c:pt idx="198">
                  <c:v>14486.303889696899</c:v>
                </c:pt>
                <c:pt idx="199">
                  <c:v>14790.614006687099</c:v>
                </c:pt>
                <c:pt idx="200">
                  <c:v>15060.18486515625</c:v>
                </c:pt>
                <c:pt idx="201">
                  <c:v>15328.465847109601</c:v>
                </c:pt>
                <c:pt idx="202">
                  <c:v>15615.9779397654</c:v>
                </c:pt>
                <c:pt idx="203">
                  <c:v>15880.899415617299</c:v>
                </c:pt>
                <c:pt idx="204">
                  <c:v>16199.0752113252</c:v>
                </c:pt>
                <c:pt idx="205">
                  <c:v>16512.857920706701</c:v>
                </c:pt>
                <c:pt idx="206">
                  <c:v>16816.090506855449</c:v>
                </c:pt>
                <c:pt idx="207">
                  <c:v>17145.969018364201</c:v>
                </c:pt>
                <c:pt idx="208">
                  <c:v>17466.036665883741</c:v>
                </c:pt>
                <c:pt idx="209">
                  <c:v>17736.385302114151</c:v>
                </c:pt>
                <c:pt idx="210">
                  <c:v>17961.4949269602</c:v>
                </c:pt>
                <c:pt idx="211">
                  <c:v>18164.933441155648</c:v>
                </c:pt>
                <c:pt idx="212">
                  <c:v>18343.332943537491</c:v>
                </c:pt>
                <c:pt idx="213">
                  <c:v>18482.223310956451</c:v>
                </c:pt>
                <c:pt idx="214">
                  <c:v>18596.445530751451</c:v>
                </c:pt>
                <c:pt idx="215">
                  <c:v>18690.94429417545</c:v>
                </c:pt>
                <c:pt idx="216">
                  <c:v>18775.7141689173</c:v>
                </c:pt>
                <c:pt idx="217">
                  <c:v>18837.985772532309</c:v>
                </c:pt>
                <c:pt idx="218">
                  <c:v>18889.7961418017</c:v>
                </c:pt>
                <c:pt idx="219">
                  <c:v>18931.157128577099</c:v>
                </c:pt>
                <c:pt idx="220">
                  <c:v>18958.778856385201</c:v>
                </c:pt>
                <c:pt idx="221">
                  <c:v>18980.479596664809</c:v>
                </c:pt>
                <c:pt idx="222">
                  <c:v>18998.451941961899</c:v>
                </c:pt>
                <c:pt idx="223">
                  <c:v>19011.687991063351</c:v>
                </c:pt>
                <c:pt idx="224">
                  <c:v>19021.71860813415</c:v>
                </c:pt>
                <c:pt idx="225">
                  <c:v>19030.328484494399</c:v>
                </c:pt>
                <c:pt idx="226">
                  <c:v>19038.666262095001</c:v>
                </c:pt>
                <c:pt idx="227">
                  <c:v>19045.876138485</c:v>
                </c:pt>
                <c:pt idx="228">
                  <c:v>19052.271200077499</c:v>
                </c:pt>
                <c:pt idx="229">
                  <c:v>19057.521076509151</c:v>
                </c:pt>
                <c:pt idx="230">
                  <c:v>19062.038113450199</c:v>
                </c:pt>
                <c:pt idx="231">
                  <c:v>19066.173915831441</c:v>
                </c:pt>
                <c:pt idx="232">
                  <c:v>19070.0134219227</c:v>
                </c:pt>
                <c:pt idx="233">
                  <c:v>19073.505767527498</c:v>
                </c:pt>
                <c:pt idx="234">
                  <c:v>19076.254409444398</c:v>
                </c:pt>
                <c:pt idx="235">
                  <c:v>19078.86231062355</c:v>
                </c:pt>
                <c:pt idx="236">
                  <c:v>19081.329964892091</c:v>
                </c:pt>
                <c:pt idx="237">
                  <c:v>19083.57539694315</c:v>
                </c:pt>
                <c:pt idx="238">
                  <c:v>19085.826754919999</c:v>
                </c:pt>
                <c:pt idx="239">
                  <c:v>19087.892927715591</c:v>
                </c:pt>
                <c:pt idx="240">
                  <c:v>19089.99811285605</c:v>
                </c:pt>
                <c:pt idx="241">
                  <c:v>19091.993668369199</c:v>
                </c:pt>
                <c:pt idx="242">
                  <c:v>19094.0183596842</c:v>
                </c:pt>
                <c:pt idx="243">
                  <c:v>19096.840581846449</c:v>
                </c:pt>
                <c:pt idx="244">
                  <c:v>19099.5334212954</c:v>
                </c:pt>
                <c:pt idx="245">
                  <c:v>19102.224779262899</c:v>
                </c:pt>
                <c:pt idx="246">
                  <c:v>19104.643050816441</c:v>
                </c:pt>
                <c:pt idx="247">
                  <c:v>19106.590705096049</c:v>
                </c:pt>
                <c:pt idx="248">
                  <c:v>19108.693914927899</c:v>
                </c:pt>
                <c:pt idx="249">
                  <c:v>19110.896384016909</c:v>
                </c:pt>
                <c:pt idx="250">
                  <c:v>19113.170951869801</c:v>
                </c:pt>
                <c:pt idx="251">
                  <c:v>19115.316137009391</c:v>
                </c:pt>
                <c:pt idx="252">
                  <c:v>19117.527494987109</c:v>
                </c:pt>
                <c:pt idx="253">
                  <c:v>19119.77292703815</c:v>
                </c:pt>
                <c:pt idx="254">
                  <c:v>19121.985766497299</c:v>
                </c:pt>
                <c:pt idx="255">
                  <c:v>19124.136877562702</c:v>
                </c:pt>
                <c:pt idx="256">
                  <c:v>19126.42576640295</c:v>
                </c:pt>
                <c:pt idx="257">
                  <c:v>19128.712679934601</c:v>
                </c:pt>
                <c:pt idx="258">
                  <c:v>19131.073667538709</c:v>
                </c:pt>
                <c:pt idx="259">
                  <c:v>19133.663297113351</c:v>
                </c:pt>
                <c:pt idx="260">
                  <c:v>19136.265272366702</c:v>
                </c:pt>
                <c:pt idx="261">
                  <c:v>19138.653914291259</c:v>
                </c:pt>
                <c:pt idx="262">
                  <c:v>19140.993667327952</c:v>
                </c:pt>
                <c:pt idx="263">
                  <c:v>19143.249469749149</c:v>
                </c:pt>
                <c:pt idx="264">
                  <c:v>19145.359099333909</c:v>
                </c:pt>
                <c:pt idx="265">
                  <c:v>19147.481074597501</c:v>
                </c:pt>
                <c:pt idx="266">
                  <c:v>19149.5936671452</c:v>
                </c:pt>
                <c:pt idx="267">
                  <c:v>19152.553667082291</c:v>
                </c:pt>
                <c:pt idx="268">
                  <c:v>19159.087494103951</c:v>
                </c:pt>
                <c:pt idx="269">
                  <c:v>19186.689468826051</c:v>
                </c:pt>
                <c:pt idx="270">
                  <c:v>19243.855887364349</c:v>
                </c:pt>
                <c:pt idx="271">
                  <c:v>19340.8361322171</c:v>
                </c:pt>
                <c:pt idx="272">
                  <c:v>19458.697364280451</c:v>
                </c:pt>
                <c:pt idx="273">
                  <c:v>19596.7432872729</c:v>
                </c:pt>
                <c:pt idx="274">
                  <c:v>19756.2405678342</c:v>
                </c:pt>
                <c:pt idx="275">
                  <c:v>19937.322045467699</c:v>
                </c:pt>
                <c:pt idx="276">
                  <c:v>20130.5121648192</c:v>
                </c:pt>
                <c:pt idx="277">
                  <c:v>20344.655370145148</c:v>
                </c:pt>
                <c:pt idx="278">
                  <c:v>20559.985735939801</c:v>
                </c:pt>
                <c:pt idx="279">
                  <c:v>20781.36202753185</c:v>
                </c:pt>
                <c:pt idx="280">
                  <c:v>21007.366961000851</c:v>
                </c:pt>
                <c:pt idx="281">
                  <c:v>21231.889919192701</c:v>
                </c:pt>
                <c:pt idx="282">
                  <c:v>21466.238556188091</c:v>
                </c:pt>
                <c:pt idx="283">
                  <c:v>21699.5906499948</c:v>
                </c:pt>
                <c:pt idx="284">
                  <c:v>21962.707681440599</c:v>
                </c:pt>
                <c:pt idx="285">
                  <c:v>22203.596565210599</c:v>
                </c:pt>
                <c:pt idx="286">
                  <c:v>22478.332855668748</c:v>
                </c:pt>
                <c:pt idx="287">
                  <c:v>22752.297294291449</c:v>
                </c:pt>
                <c:pt idx="288">
                  <c:v>23014.326918352941</c:v>
                </c:pt>
                <c:pt idx="289">
                  <c:v>23290.261727304151</c:v>
                </c:pt>
                <c:pt idx="290">
                  <c:v>23538.755549184141</c:v>
                </c:pt>
                <c:pt idx="291">
                  <c:v>23785.91455627769</c:v>
                </c:pt>
                <c:pt idx="292">
                  <c:v>24046.331340867291</c:v>
                </c:pt>
                <c:pt idx="293">
                  <c:v>24311.169359930809</c:v>
                </c:pt>
                <c:pt idx="294">
                  <c:v>24585.854292365391</c:v>
                </c:pt>
                <c:pt idx="295">
                  <c:v>24865.482434571451</c:v>
                </c:pt>
                <c:pt idx="296">
                  <c:v>25112.999466348709</c:v>
                </c:pt>
                <c:pt idx="297">
                  <c:v>25365.8927943081</c:v>
                </c:pt>
                <c:pt idx="298">
                  <c:v>25613.530319910002</c:v>
                </c:pt>
                <c:pt idx="299">
                  <c:v>25870.4330305002</c:v>
                </c:pt>
                <c:pt idx="300">
                  <c:v>26114.033519150849</c:v>
                </c:pt>
                <c:pt idx="301">
                  <c:v>26321.878946832891</c:v>
                </c:pt>
                <c:pt idx="302">
                  <c:v>26501.191041787952</c:v>
                </c:pt>
                <c:pt idx="303">
                  <c:v>26652.981162019201</c:v>
                </c:pt>
                <c:pt idx="304">
                  <c:v>26793.2280726192</c:v>
                </c:pt>
                <c:pt idx="305">
                  <c:v>26933.524365934201</c:v>
                </c:pt>
                <c:pt idx="306">
                  <c:v>27072.0705358296</c:v>
                </c:pt>
                <c:pt idx="307">
                  <c:v>27213.84189084165</c:v>
                </c:pt>
                <c:pt idx="308">
                  <c:v>27355.0552211742</c:v>
                </c:pt>
                <c:pt idx="309">
                  <c:v>27506.993489550448</c:v>
                </c:pt>
                <c:pt idx="310">
                  <c:v>27644.351511322951</c:v>
                </c:pt>
                <c:pt idx="311">
                  <c:v>27768.493237080002</c:v>
                </c:pt>
                <c:pt idx="312">
                  <c:v>27891.14162953545</c:v>
                </c:pt>
                <c:pt idx="313">
                  <c:v>28026.783601961699</c:v>
                </c:pt>
                <c:pt idx="314">
                  <c:v>28150.422117852901</c:v>
                </c:pt>
                <c:pt idx="315">
                  <c:v>28257.576683477098</c:v>
                </c:pt>
                <c:pt idx="316">
                  <c:v>28346.737175409598</c:v>
                </c:pt>
                <c:pt idx="317">
                  <c:v>28422.669025647901</c:v>
                </c:pt>
                <c:pt idx="318">
                  <c:v>28484.947049015849</c:v>
                </c:pt>
                <c:pt idx="319">
                  <c:v>28528.616677717491</c:v>
                </c:pt>
                <c:pt idx="320">
                  <c:v>28565.761862113359</c:v>
                </c:pt>
                <c:pt idx="321">
                  <c:v>28592.002355382901</c:v>
                </c:pt>
                <c:pt idx="322">
                  <c:v>28611.709515457951</c:v>
                </c:pt>
                <c:pt idx="323">
                  <c:v>28629.9035891454</c:v>
                </c:pt>
                <c:pt idx="324">
                  <c:v>28644.332724641248</c:v>
                </c:pt>
                <c:pt idx="325">
                  <c:v>28654.289761466702</c:v>
                </c:pt>
                <c:pt idx="326">
                  <c:v>28662.875934123749</c:v>
                </c:pt>
                <c:pt idx="327">
                  <c:v>28669.894699406701</c:v>
                </c:pt>
                <c:pt idx="328">
                  <c:v>28676.89766222085</c:v>
                </c:pt>
                <c:pt idx="329">
                  <c:v>28682.780131231651</c:v>
                </c:pt>
                <c:pt idx="330">
                  <c:v>28688.169266919449</c:v>
                </c:pt>
                <c:pt idx="331">
                  <c:v>28693.042847062949</c:v>
                </c:pt>
                <c:pt idx="332">
                  <c:v>28697.446797586661</c:v>
                </c:pt>
                <c:pt idx="333">
                  <c:v>28701.6724765092</c:v>
                </c:pt>
                <c:pt idx="334">
                  <c:v>28705.80827889045</c:v>
                </c:pt>
                <c:pt idx="335">
                  <c:v>28710.397414595409</c:v>
                </c:pt>
                <c:pt idx="336">
                  <c:v>28715.011735485001</c:v>
                </c:pt>
                <c:pt idx="337">
                  <c:v>28719.459142797899</c:v>
                </c:pt>
                <c:pt idx="338">
                  <c:v>28723.7465501142</c:v>
                </c:pt>
                <c:pt idx="339">
                  <c:v>28727.798895707099</c:v>
                </c:pt>
                <c:pt idx="340">
                  <c:v>28731.740130191251</c:v>
                </c:pt>
                <c:pt idx="341">
                  <c:v>28735.450253569219</c:v>
                </c:pt>
                <c:pt idx="342">
                  <c:v>28739.042846085449</c:v>
                </c:pt>
                <c:pt idx="343">
                  <c:v>28742.798895388351</c:v>
                </c:pt>
                <c:pt idx="344">
                  <c:v>28746.616673084991</c:v>
                </c:pt>
                <c:pt idx="345">
                  <c:v>28750.385068066658</c:v>
                </c:pt>
                <c:pt idx="346">
                  <c:v>28753.903586510409</c:v>
                </c:pt>
                <c:pt idx="347">
                  <c:v>28757.477907422101</c:v>
                </c:pt>
                <c:pt idx="348">
                  <c:v>28761.095191295859</c:v>
                </c:pt>
                <c:pt idx="349">
                  <c:v>28764.57370974046</c:v>
                </c:pt>
                <c:pt idx="350">
                  <c:v>28768.082845468351</c:v>
                </c:pt>
                <c:pt idx="351">
                  <c:v>28771.647783664201</c:v>
                </c:pt>
                <c:pt idx="352">
                  <c:v>28775.697166294201</c:v>
                </c:pt>
                <c:pt idx="353">
                  <c:v>28779.669018061661</c:v>
                </c:pt>
                <c:pt idx="354">
                  <c:v>28783.511980942949</c:v>
                </c:pt>
                <c:pt idx="355">
                  <c:v>28787.3297586396</c:v>
                </c:pt>
                <c:pt idx="356">
                  <c:v>28790.987042512501</c:v>
                </c:pt>
                <c:pt idx="357">
                  <c:v>28794.62309181795</c:v>
                </c:pt>
                <c:pt idx="358">
                  <c:v>28798.60136333829</c:v>
                </c:pt>
                <c:pt idx="359">
                  <c:v>28802.9653138629</c:v>
                </c:pt>
                <c:pt idx="360">
                  <c:v>28807.66309154085</c:v>
                </c:pt>
                <c:pt idx="361">
                  <c:v>28812.557906251659</c:v>
                </c:pt>
                <c:pt idx="362">
                  <c:v>28818.764819700009</c:v>
                </c:pt>
                <c:pt idx="363">
                  <c:v>28829.7060540354</c:v>
                </c:pt>
                <c:pt idx="364">
                  <c:v>28845.604325302498</c:v>
                </c:pt>
                <c:pt idx="365">
                  <c:v>28868.66901617041</c:v>
                </c:pt>
                <c:pt idx="366">
                  <c:v>28898.977657501651</c:v>
                </c:pt>
                <c:pt idx="367">
                  <c:v>28940.591977605</c:v>
                </c:pt>
                <c:pt idx="368">
                  <c:v>28992.119877744601</c:v>
                </c:pt>
                <c:pt idx="369">
                  <c:v>29057.41320969045</c:v>
                </c:pt>
                <c:pt idx="370">
                  <c:v>29126.413208224199</c:v>
                </c:pt>
                <c:pt idx="371">
                  <c:v>29207.314441072951</c:v>
                </c:pt>
                <c:pt idx="372">
                  <c:v>29292.147525690001</c:v>
                </c:pt>
                <c:pt idx="373">
                  <c:v>29375.354437502101</c:v>
                </c:pt>
                <c:pt idx="374">
                  <c:v>29476.900608183751</c:v>
                </c:pt>
                <c:pt idx="375">
                  <c:v>29575.465544360839</c:v>
                </c:pt>
                <c:pt idx="376">
                  <c:v>29673.045789200849</c:v>
                </c:pt>
                <c:pt idx="377">
                  <c:v>29774.907021604198</c:v>
                </c:pt>
                <c:pt idx="378">
                  <c:v>29878.095167559601</c:v>
                </c:pt>
                <c:pt idx="379">
                  <c:v>29988.557881261651</c:v>
                </c:pt>
                <c:pt idx="380">
                  <c:v>30087.2773853367</c:v>
                </c:pt>
                <c:pt idx="381">
                  <c:v>30182.71837096291</c:v>
                </c:pt>
                <c:pt idx="382">
                  <c:v>30273.443801133759</c:v>
                </c:pt>
                <c:pt idx="383">
                  <c:v>30364.934663387099</c:v>
                </c:pt>
                <c:pt idx="384">
                  <c:v>30449.7030566475</c:v>
                </c:pt>
                <c:pt idx="385">
                  <c:v>30533.724783257101</c:v>
                </c:pt>
                <c:pt idx="386">
                  <c:v>30618.755398734149</c:v>
                </c:pt>
                <c:pt idx="387">
                  <c:v>30707.1134215479</c:v>
                </c:pt>
                <c:pt idx="388">
                  <c:v>30801.5242837392</c:v>
                </c:pt>
                <c:pt idx="389">
                  <c:v>30914.885268984599</c:v>
                </c:pt>
                <c:pt idx="390">
                  <c:v>31041.897611964599</c:v>
                </c:pt>
                <c:pt idx="391">
                  <c:v>31188.968719950451</c:v>
                </c:pt>
                <c:pt idx="392">
                  <c:v>31376.048715975001</c:v>
                </c:pt>
                <c:pt idx="393">
                  <c:v>31572.734143894198</c:v>
                </c:pt>
                <c:pt idx="394">
                  <c:v>31752.095127737099</c:v>
                </c:pt>
                <c:pt idx="395">
                  <c:v>31901.66302579335</c:v>
                </c:pt>
                <c:pt idx="396">
                  <c:v>32026.780060171659</c:v>
                </c:pt>
                <c:pt idx="397">
                  <c:v>32133.570181359151</c:v>
                </c:pt>
                <c:pt idx="398">
                  <c:v>32224.585981894201</c:v>
                </c:pt>
                <c:pt idx="399">
                  <c:v>32306.18746164165</c:v>
                </c:pt>
                <c:pt idx="400">
                  <c:v>32378.845237875132</c:v>
                </c:pt>
                <c:pt idx="401">
                  <c:v>32439.236841530419</c:v>
                </c:pt>
                <c:pt idx="402">
                  <c:v>32493.64128481875</c:v>
                </c:pt>
                <c:pt idx="403">
                  <c:v>32534.598320985449</c:v>
                </c:pt>
                <c:pt idx="404">
                  <c:v>32566.3667153721</c:v>
                </c:pt>
                <c:pt idx="405">
                  <c:v>32589.422023524148</c:v>
                </c:pt>
                <c:pt idx="406">
                  <c:v>32605.811158978249</c:v>
                </c:pt>
                <c:pt idx="407">
                  <c:v>32618.974615488751</c:v>
                </c:pt>
                <c:pt idx="408">
                  <c:v>32630.808195484198</c:v>
                </c:pt>
                <c:pt idx="409">
                  <c:v>32642.471405112901</c:v>
                </c:pt>
                <c:pt idx="410">
                  <c:v>32654.323256712902</c:v>
                </c:pt>
                <c:pt idx="411">
                  <c:v>32665.011651547491</c:v>
                </c:pt>
                <c:pt idx="412">
                  <c:v>32674.104490860449</c:v>
                </c:pt>
                <c:pt idx="413">
                  <c:v>32682.857577094201</c:v>
                </c:pt>
                <c:pt idx="414">
                  <c:v>32692.360292941648</c:v>
                </c:pt>
                <c:pt idx="415">
                  <c:v>32701.048687818751</c:v>
                </c:pt>
                <c:pt idx="416">
                  <c:v>32709.169181473349</c:v>
                </c:pt>
                <c:pt idx="417">
                  <c:v>32715.761773925849</c:v>
                </c:pt>
                <c:pt idx="418">
                  <c:v>32723.011650314991</c:v>
                </c:pt>
                <c:pt idx="419">
                  <c:v>32729.036341545001</c:v>
                </c:pt>
                <c:pt idx="420">
                  <c:v>32734.456094516248</c:v>
                </c:pt>
                <c:pt idx="421">
                  <c:v>32739.400785769201</c:v>
                </c:pt>
                <c:pt idx="422">
                  <c:v>32743.919304191699</c:v>
                </c:pt>
                <c:pt idx="423">
                  <c:v>32748.339057184148</c:v>
                </c:pt>
                <c:pt idx="424">
                  <c:v>32753.459057075092</c:v>
                </c:pt>
                <c:pt idx="425">
                  <c:v>32758.453131043349</c:v>
                </c:pt>
                <c:pt idx="426">
                  <c:v>32763.011649464999</c:v>
                </c:pt>
                <c:pt idx="427">
                  <c:v>32767.3296740646</c:v>
                </c:pt>
                <c:pt idx="428">
                  <c:v>32771.474859161703</c:v>
                </c:pt>
                <c:pt idx="429">
                  <c:v>32775.471402286617</c:v>
                </c:pt>
                <c:pt idx="430">
                  <c:v>32778.962266410002</c:v>
                </c:pt>
                <c:pt idx="431">
                  <c:v>32781.928192272899</c:v>
                </c:pt>
                <c:pt idx="432">
                  <c:v>32784.715352707477</c:v>
                </c:pt>
                <c:pt idx="433">
                  <c:v>32787.548932894199</c:v>
                </c:pt>
                <c:pt idx="434">
                  <c:v>32790.264982219152</c:v>
                </c:pt>
                <c:pt idx="435">
                  <c:v>32792.798809325846</c:v>
                </c:pt>
                <c:pt idx="436">
                  <c:v>32795.366710505827</c:v>
                </c:pt>
                <c:pt idx="437">
                  <c:v>32797.8511548975</c:v>
                </c:pt>
                <c:pt idx="438">
                  <c:v>32800.273870895413</c:v>
                </c:pt>
                <c:pt idx="439">
                  <c:v>32803.021031330827</c:v>
                </c:pt>
                <c:pt idx="440">
                  <c:v>32806.339055951677</c:v>
                </c:pt>
                <c:pt idx="441">
                  <c:v>32809.792389211572</c:v>
                </c:pt>
                <c:pt idx="442">
                  <c:v>32813.021031118333</c:v>
                </c:pt>
                <c:pt idx="443">
                  <c:v>32816.302018702962</c:v>
                </c:pt>
                <c:pt idx="444">
                  <c:v>32819.665969248752</c:v>
                </c:pt>
                <c:pt idx="445">
                  <c:v>32822.9563395492</c:v>
                </c:pt>
                <c:pt idx="446">
                  <c:v>32826.110413556256</c:v>
                </c:pt>
                <c:pt idx="447">
                  <c:v>32829.227944354177</c:v>
                </c:pt>
                <c:pt idx="448">
                  <c:v>32832.156833180852</c:v>
                </c:pt>
                <c:pt idx="449">
                  <c:v>32835.236833115378</c:v>
                </c:pt>
                <c:pt idx="450">
                  <c:v>32838.335598481652</c:v>
                </c:pt>
                <c:pt idx="451">
                  <c:v>32841.156832989611</c:v>
                </c:pt>
                <c:pt idx="452">
                  <c:v>32843.909919350852</c:v>
                </c:pt>
                <c:pt idx="453">
                  <c:v>32846.798808178348</c:v>
                </c:pt>
                <c:pt idx="454">
                  <c:v>32849.968684654203</c:v>
                </c:pt>
                <c:pt idx="455">
                  <c:v>32854.6106598642</c:v>
                </c:pt>
                <c:pt idx="456">
                  <c:v>32863.317326345852</c:v>
                </c:pt>
                <c:pt idx="457">
                  <c:v>32879.786461798343</c:v>
                </c:pt>
                <c:pt idx="458">
                  <c:v>32905.641276063718</c:v>
                </c:pt>
                <c:pt idx="459">
                  <c:v>32945.678312249998</c:v>
                </c:pt>
                <c:pt idx="460">
                  <c:v>33000.169175289593</c:v>
                </c:pt>
                <c:pt idx="461">
                  <c:v>33075.058062587101</c:v>
                </c:pt>
                <c:pt idx="462">
                  <c:v>33158.697073155417</c:v>
                </c:pt>
                <c:pt idx="463">
                  <c:v>33251.956330432942</c:v>
                </c:pt>
                <c:pt idx="464">
                  <c:v>33359.00225408416</c:v>
                </c:pt>
                <c:pt idx="465">
                  <c:v>33476.25558492585</c:v>
                </c:pt>
                <c:pt idx="466">
                  <c:v>33606.860520422102</c:v>
                </c:pt>
                <c:pt idx="467">
                  <c:v>33734.591875732483</c:v>
                </c:pt>
                <c:pt idx="468">
                  <c:v>33881.786440505573</c:v>
                </c:pt>
                <c:pt idx="469">
                  <c:v>34031.135079307503</c:v>
                </c:pt>
                <c:pt idx="470">
                  <c:v>34195.906927657947</c:v>
                </c:pt>
                <c:pt idx="471">
                  <c:v>34369.758775815433</c:v>
                </c:pt>
                <c:pt idx="472">
                  <c:v>34540.082722813153</c:v>
                </c:pt>
                <c:pt idx="473">
                  <c:v>34703.400744034203</c:v>
                </c:pt>
                <c:pt idx="474">
                  <c:v>34875.727653952483</c:v>
                </c:pt>
                <c:pt idx="475">
                  <c:v>35053.49604523665</c:v>
                </c:pt>
                <c:pt idx="476">
                  <c:v>35231.742955029149</c:v>
                </c:pt>
                <c:pt idx="477">
                  <c:v>35397.270852746253</c:v>
                </c:pt>
                <c:pt idx="478">
                  <c:v>35563.175046751523</c:v>
                </c:pt>
                <c:pt idx="479">
                  <c:v>35723.341956928351</c:v>
                </c:pt>
                <c:pt idx="480">
                  <c:v>35880.421953590383</c:v>
                </c:pt>
                <c:pt idx="481">
                  <c:v>36033.87577749</c:v>
                </c:pt>
                <c:pt idx="482">
                  <c:v>36184.613552064598</c:v>
                </c:pt>
                <c:pt idx="483">
                  <c:v>36348.808116476699</c:v>
                </c:pt>
                <c:pt idx="484">
                  <c:v>36503.209100849977</c:v>
                </c:pt>
                <c:pt idx="485">
                  <c:v>36661.903418465408</c:v>
                </c:pt>
                <c:pt idx="486">
                  <c:v>36814.193785599222</c:v>
                </c:pt>
                <c:pt idx="487">
                  <c:v>36962.755263924148</c:v>
                </c:pt>
                <c:pt idx="488">
                  <c:v>37112.289581734192</c:v>
                </c:pt>
                <c:pt idx="489">
                  <c:v>37257.020936683322</c:v>
                </c:pt>
                <c:pt idx="490">
                  <c:v>37407.816982861623</c:v>
                </c:pt>
                <c:pt idx="491">
                  <c:v>37565.672288149202</c:v>
                </c:pt>
                <c:pt idx="492">
                  <c:v>37715.906852857952</c:v>
                </c:pt>
                <c:pt idx="493">
                  <c:v>37861.539442355817</c:v>
                </c:pt>
                <c:pt idx="494">
                  <c:v>38006.212031874151</c:v>
                </c:pt>
                <c:pt idx="495">
                  <c:v>38149.625855987077</c:v>
                </c:pt>
                <c:pt idx="496">
                  <c:v>38282.675235875853</c:v>
                </c:pt>
                <c:pt idx="497">
                  <c:v>38413.048566438752</c:v>
                </c:pt>
                <c:pt idx="498">
                  <c:v>38545.15029202665</c:v>
                </c:pt>
                <c:pt idx="499">
                  <c:v>38691.934486438353</c:v>
                </c:pt>
                <c:pt idx="500">
                  <c:v>38847.823372014587</c:v>
                </c:pt>
                <c:pt idx="501">
                  <c:v>39008.579417981193</c:v>
                </c:pt>
                <c:pt idx="502">
                  <c:v>39169.261389875173</c:v>
                </c:pt>
                <c:pt idx="503">
                  <c:v>39335.681139425396</c:v>
                </c:pt>
                <c:pt idx="504">
                  <c:v>39523.894468759187</c:v>
                </c:pt>
                <c:pt idx="505">
                  <c:v>39713.34779806665</c:v>
                </c:pt>
                <c:pt idx="506">
                  <c:v>39894.570016437901</c:v>
                </c:pt>
                <c:pt idx="507">
                  <c:v>40063.687543708344</c:v>
                </c:pt>
                <c:pt idx="508">
                  <c:v>40221.931490962917</c:v>
                </c:pt>
                <c:pt idx="509">
                  <c:v>40370.196672997503</c:v>
                </c:pt>
                <c:pt idx="510">
                  <c:v>40513.082595887099</c:v>
                </c:pt>
                <c:pt idx="511">
                  <c:v>40647.437654760433</c:v>
                </c:pt>
                <c:pt idx="512">
                  <c:v>40768.357158363753</c:v>
                </c:pt>
                <c:pt idx="513">
                  <c:v>40878.206044918326</c:v>
                </c:pt>
                <c:pt idx="514">
                  <c:v>40981.033203227111</c:v>
                </c:pt>
                <c:pt idx="515">
                  <c:v>41077.733941912556</c:v>
                </c:pt>
                <c:pt idx="516">
                  <c:v>41175.598137364213</c:v>
                </c:pt>
                <c:pt idx="517">
                  <c:v>41273.277147634173</c:v>
                </c:pt>
                <c:pt idx="518">
                  <c:v>41366.468256765002</c:v>
                </c:pt>
                <c:pt idx="519">
                  <c:v>41455.091958585173</c:v>
                </c:pt>
                <c:pt idx="520">
                  <c:v>41537.604055597498</c:v>
                </c:pt>
                <c:pt idx="521">
                  <c:v>41609.184300989997</c:v>
                </c:pt>
                <c:pt idx="522">
                  <c:v>41670.613435487103</c:v>
                </c:pt>
                <c:pt idx="523">
                  <c:v>41726.43417504165</c:v>
                </c:pt>
                <c:pt idx="524">
                  <c:v>41778.193680114207</c:v>
                </c:pt>
                <c:pt idx="525">
                  <c:v>41826.248987735373</c:v>
                </c:pt>
                <c:pt idx="526">
                  <c:v>41873.221332416193</c:v>
                </c:pt>
                <c:pt idx="527">
                  <c:v>41918.601084538182</c:v>
                </c:pt>
                <c:pt idx="528">
                  <c:v>41962.428244100847</c:v>
                </c:pt>
                <c:pt idx="529">
                  <c:v>42001.218366733323</c:v>
                </c:pt>
                <c:pt idx="530">
                  <c:v>42035.863304268751</c:v>
                </c:pt>
                <c:pt idx="531">
                  <c:v>42067.968488771578</c:v>
                </c:pt>
                <c:pt idx="532">
                  <c:v>42097.104290621683</c:v>
                </c:pt>
                <c:pt idx="533">
                  <c:v>42124.026759185414</c:v>
                </c:pt>
                <c:pt idx="534">
                  <c:v>42150.465277142102</c:v>
                </c:pt>
                <c:pt idx="535">
                  <c:v>42177.545276566663</c:v>
                </c:pt>
                <c:pt idx="536">
                  <c:v>42204.406510563727</c:v>
                </c:pt>
                <c:pt idx="537">
                  <c:v>42229.783300147952</c:v>
                </c:pt>
                <c:pt idx="538">
                  <c:v>42252.937373729997</c:v>
                </c:pt>
                <c:pt idx="539">
                  <c:v>42273.8944103217</c:v>
                </c:pt>
                <c:pt idx="540">
                  <c:v>42294.104286435453</c:v>
                </c:pt>
                <c:pt idx="541">
                  <c:v>42312.746261347951</c:v>
                </c:pt>
                <c:pt idx="542">
                  <c:v>42331.187248610368</c:v>
                </c:pt>
                <c:pt idx="543">
                  <c:v>42351.317124725843</c:v>
                </c:pt>
                <c:pt idx="544">
                  <c:v>42374.366506952101</c:v>
                </c:pt>
                <c:pt idx="545">
                  <c:v>42400.443543435002</c:v>
                </c:pt>
                <c:pt idx="546">
                  <c:v>42430.770950197948</c:v>
                </c:pt>
                <c:pt idx="547">
                  <c:v>42468.557616061633</c:v>
                </c:pt>
                <c:pt idx="548">
                  <c:v>42514.246010152499</c:v>
                </c:pt>
                <c:pt idx="549">
                  <c:v>42568.847984300861</c:v>
                </c:pt>
                <c:pt idx="550">
                  <c:v>42632.956131086699</c:v>
                </c:pt>
                <c:pt idx="551">
                  <c:v>42710.505265241263</c:v>
                </c:pt>
                <c:pt idx="552">
                  <c:v>42794.381806668753</c:v>
                </c:pt>
                <c:pt idx="553">
                  <c:v>42890.598100920433</c:v>
                </c:pt>
                <c:pt idx="554">
                  <c:v>42992.33241974625</c:v>
                </c:pt>
                <c:pt idx="555">
                  <c:v>43096.545257037898</c:v>
                </c:pt>
                <c:pt idx="556">
                  <c:v>43211.144266948351</c:v>
                </c:pt>
                <c:pt idx="557">
                  <c:v>43328.610437291703</c:v>
                </c:pt>
                <c:pt idx="558">
                  <c:v>43453.83858277875</c:v>
                </c:pt>
                <c:pt idx="559">
                  <c:v>43587.486975000451</c:v>
                </c:pt>
                <c:pt idx="560">
                  <c:v>43729.369441121184</c:v>
                </c:pt>
                <c:pt idx="561">
                  <c:v>43881.746228006697</c:v>
                </c:pt>
                <c:pt idx="562">
                  <c:v>44036.746224712952</c:v>
                </c:pt>
                <c:pt idx="563">
                  <c:v>44192.72153004045</c:v>
                </c:pt>
                <c:pt idx="564">
                  <c:v>44335.514613425861</c:v>
                </c:pt>
                <c:pt idx="565">
                  <c:v>44475.363499342951</c:v>
                </c:pt>
                <c:pt idx="566">
                  <c:v>44606.462261989203</c:v>
                </c:pt>
                <c:pt idx="567">
                  <c:v>44737.221271556184</c:v>
                </c:pt>
                <c:pt idx="568">
                  <c:v>44866.415836712098</c:v>
                </c:pt>
                <c:pt idx="569">
                  <c:v>44996.131883338327</c:v>
                </c:pt>
                <c:pt idx="570">
                  <c:v>45134.724472985523</c:v>
                </c:pt>
                <c:pt idx="571">
                  <c:v>45287.394099371253</c:v>
                </c:pt>
                <c:pt idx="572">
                  <c:v>45435.659775232947</c:v>
                </c:pt>
                <c:pt idx="573">
                  <c:v>45577.884957395901</c:v>
                </c:pt>
                <c:pt idx="574">
                  <c:v>45718.927917361652</c:v>
                </c:pt>
                <c:pt idx="575">
                  <c:v>45845.326433194197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11-8649-87A9-962F9048109D}"/>
            </c:ext>
          </c:extLst>
        </c:ser>
        <c:ser>
          <c:idx val="3"/>
          <c:order val="2"/>
          <c:tx>
            <c:v>Observed fire area</c:v>
          </c:tx>
          <c:spPr>
            <a:ln>
              <a:noFill/>
            </a:ln>
          </c:spPr>
          <c:marker>
            <c:symbol val="square"/>
            <c:size val="6"/>
            <c:spPr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fixedVal"/>
            <c:noEndCap val="0"/>
            <c:val val="4856.232"/>
          </c:errBars>
          <c:xVal>
            <c:numLit>
              <c:formatCode>General</c:formatCode>
              <c:ptCount val="1"/>
              <c:pt idx="0">
                <c:v>96.75</c:v>
              </c:pt>
            </c:numLit>
          </c:xVal>
          <c:yVal>
            <c:numLit>
              <c:formatCode>General</c:formatCode>
              <c:ptCount val="1"/>
              <c:pt idx="0">
                <c:v>36484</c:v>
              </c:pt>
            </c:numLit>
          </c:yVal>
          <c:smooth val="1"/>
          <c:extLst>
            <c:ext xmlns:c16="http://schemas.microsoft.com/office/drawing/2014/chart" uri="{C3380CC4-5D6E-409C-BE32-E72D297353CC}">
              <c16:uniqueId val="{00000001-6211-8649-87A9-962F904810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45230592"/>
        <c:axId val="-745059280"/>
      </c:scatterChart>
      <c:scatterChart>
        <c:scatterStyle val="smoothMarker"/>
        <c:varyColors val="0"/>
        <c:ser>
          <c:idx val="1"/>
          <c:order val="1"/>
          <c:tx>
            <c:v>Integrated fuel moisture simulated by the fuel moisture model</c:v>
          </c:tx>
          <c:spPr>
            <a:ln w="19050" cmpd="sng">
              <a:solidFill>
                <a:srgbClr val="660066"/>
              </a:solidFill>
              <a:prstDash val="solid"/>
            </a:ln>
          </c:spPr>
          <c:marker>
            <c:symbol val="none"/>
          </c:marker>
          <c:xVal>
            <c:numRef>
              <c:f>'4d_live_max_25'!$A$3:$A$578</c:f>
              <c:numCache>
                <c:formatCode>General</c:formatCode>
                <c:ptCount val="576"/>
                <c:pt idx="0">
                  <c:v>-7</c:v>
                </c:pt>
                <c:pt idx="1">
                  <c:v>-6.75</c:v>
                </c:pt>
                <c:pt idx="2">
                  <c:v>-6.5</c:v>
                </c:pt>
                <c:pt idx="3">
                  <c:v>-6.25</c:v>
                </c:pt>
                <c:pt idx="4">
                  <c:v>-6</c:v>
                </c:pt>
                <c:pt idx="5">
                  <c:v>-5.75</c:v>
                </c:pt>
                <c:pt idx="6">
                  <c:v>-5.5</c:v>
                </c:pt>
                <c:pt idx="7">
                  <c:v>-5.25</c:v>
                </c:pt>
                <c:pt idx="8">
                  <c:v>-5</c:v>
                </c:pt>
                <c:pt idx="9">
                  <c:v>-4.75</c:v>
                </c:pt>
                <c:pt idx="10">
                  <c:v>-4.5</c:v>
                </c:pt>
                <c:pt idx="11">
                  <c:v>-4.25</c:v>
                </c:pt>
                <c:pt idx="12">
                  <c:v>-4</c:v>
                </c:pt>
                <c:pt idx="13">
                  <c:v>-3.75</c:v>
                </c:pt>
                <c:pt idx="14">
                  <c:v>-3.5</c:v>
                </c:pt>
                <c:pt idx="15">
                  <c:v>-3.25</c:v>
                </c:pt>
                <c:pt idx="16">
                  <c:v>-3</c:v>
                </c:pt>
                <c:pt idx="17">
                  <c:v>-2.75</c:v>
                </c:pt>
                <c:pt idx="18">
                  <c:v>-2.5</c:v>
                </c:pt>
                <c:pt idx="19">
                  <c:v>-2.25</c:v>
                </c:pt>
                <c:pt idx="20">
                  <c:v>-2</c:v>
                </c:pt>
                <c:pt idx="21">
                  <c:v>-1.75</c:v>
                </c:pt>
                <c:pt idx="22">
                  <c:v>-1.5</c:v>
                </c:pt>
                <c:pt idx="23">
                  <c:v>-1.25</c:v>
                </c:pt>
                <c:pt idx="24">
                  <c:v>-1</c:v>
                </c:pt>
                <c:pt idx="25">
                  <c:v>-0.75</c:v>
                </c:pt>
                <c:pt idx="26">
                  <c:v>-0.5</c:v>
                </c:pt>
                <c:pt idx="27">
                  <c:v>-0.25</c:v>
                </c:pt>
                <c:pt idx="28">
                  <c:v>0</c:v>
                </c:pt>
                <c:pt idx="29">
                  <c:v>0.25</c:v>
                </c:pt>
                <c:pt idx="30">
                  <c:v>0.5</c:v>
                </c:pt>
                <c:pt idx="31">
                  <c:v>0.75</c:v>
                </c:pt>
                <c:pt idx="32">
                  <c:v>1</c:v>
                </c:pt>
                <c:pt idx="33">
                  <c:v>1.25</c:v>
                </c:pt>
                <c:pt idx="34">
                  <c:v>1.5</c:v>
                </c:pt>
                <c:pt idx="35">
                  <c:v>1.75</c:v>
                </c:pt>
                <c:pt idx="36">
                  <c:v>2</c:v>
                </c:pt>
                <c:pt idx="37">
                  <c:v>2.25</c:v>
                </c:pt>
                <c:pt idx="38">
                  <c:v>2.5</c:v>
                </c:pt>
                <c:pt idx="39">
                  <c:v>2.75</c:v>
                </c:pt>
                <c:pt idx="40">
                  <c:v>3</c:v>
                </c:pt>
                <c:pt idx="41">
                  <c:v>3.25</c:v>
                </c:pt>
                <c:pt idx="42">
                  <c:v>3.5</c:v>
                </c:pt>
                <c:pt idx="43">
                  <c:v>3.75</c:v>
                </c:pt>
                <c:pt idx="44">
                  <c:v>4</c:v>
                </c:pt>
                <c:pt idx="45">
                  <c:v>4.25</c:v>
                </c:pt>
                <c:pt idx="46">
                  <c:v>4.5</c:v>
                </c:pt>
                <c:pt idx="47">
                  <c:v>4.75</c:v>
                </c:pt>
                <c:pt idx="48">
                  <c:v>5</c:v>
                </c:pt>
                <c:pt idx="49">
                  <c:v>5.25</c:v>
                </c:pt>
                <c:pt idx="50">
                  <c:v>5.5</c:v>
                </c:pt>
                <c:pt idx="51">
                  <c:v>5.75</c:v>
                </c:pt>
                <c:pt idx="52">
                  <c:v>6</c:v>
                </c:pt>
                <c:pt idx="53">
                  <c:v>6.25</c:v>
                </c:pt>
                <c:pt idx="54">
                  <c:v>6.5</c:v>
                </c:pt>
                <c:pt idx="55">
                  <c:v>6.75</c:v>
                </c:pt>
                <c:pt idx="56">
                  <c:v>7</c:v>
                </c:pt>
                <c:pt idx="57">
                  <c:v>7.25</c:v>
                </c:pt>
                <c:pt idx="58">
                  <c:v>7.5</c:v>
                </c:pt>
                <c:pt idx="59">
                  <c:v>7.75</c:v>
                </c:pt>
                <c:pt idx="60">
                  <c:v>8</c:v>
                </c:pt>
                <c:pt idx="61">
                  <c:v>8.25</c:v>
                </c:pt>
                <c:pt idx="62">
                  <c:v>8.5</c:v>
                </c:pt>
                <c:pt idx="63">
                  <c:v>8.75</c:v>
                </c:pt>
                <c:pt idx="64">
                  <c:v>9</c:v>
                </c:pt>
                <c:pt idx="65">
                  <c:v>9.25</c:v>
                </c:pt>
                <c:pt idx="66">
                  <c:v>9.5</c:v>
                </c:pt>
                <c:pt idx="67">
                  <c:v>9.75</c:v>
                </c:pt>
                <c:pt idx="68">
                  <c:v>10</c:v>
                </c:pt>
                <c:pt idx="69">
                  <c:v>10.25</c:v>
                </c:pt>
                <c:pt idx="70">
                  <c:v>10.5</c:v>
                </c:pt>
                <c:pt idx="71">
                  <c:v>10.75</c:v>
                </c:pt>
                <c:pt idx="72">
                  <c:v>11</c:v>
                </c:pt>
                <c:pt idx="73">
                  <c:v>11.25</c:v>
                </c:pt>
                <c:pt idx="74">
                  <c:v>11.5</c:v>
                </c:pt>
                <c:pt idx="75">
                  <c:v>11.75</c:v>
                </c:pt>
                <c:pt idx="76">
                  <c:v>12</c:v>
                </c:pt>
                <c:pt idx="77">
                  <c:v>12.25</c:v>
                </c:pt>
                <c:pt idx="78">
                  <c:v>12.5</c:v>
                </c:pt>
                <c:pt idx="79">
                  <c:v>12.75</c:v>
                </c:pt>
                <c:pt idx="80">
                  <c:v>13</c:v>
                </c:pt>
                <c:pt idx="81">
                  <c:v>13.25</c:v>
                </c:pt>
                <c:pt idx="82">
                  <c:v>13.5</c:v>
                </c:pt>
                <c:pt idx="83">
                  <c:v>13.75</c:v>
                </c:pt>
                <c:pt idx="84">
                  <c:v>14</c:v>
                </c:pt>
                <c:pt idx="85">
                  <c:v>14.25</c:v>
                </c:pt>
                <c:pt idx="86">
                  <c:v>14.5</c:v>
                </c:pt>
                <c:pt idx="87">
                  <c:v>14.75</c:v>
                </c:pt>
                <c:pt idx="88">
                  <c:v>15</c:v>
                </c:pt>
                <c:pt idx="89">
                  <c:v>15.25</c:v>
                </c:pt>
                <c:pt idx="90">
                  <c:v>15.5</c:v>
                </c:pt>
                <c:pt idx="91">
                  <c:v>15.75</c:v>
                </c:pt>
                <c:pt idx="92">
                  <c:v>16</c:v>
                </c:pt>
                <c:pt idx="93">
                  <c:v>16.25</c:v>
                </c:pt>
                <c:pt idx="94">
                  <c:v>16.5</c:v>
                </c:pt>
                <c:pt idx="95">
                  <c:v>16.75</c:v>
                </c:pt>
                <c:pt idx="96">
                  <c:v>17</c:v>
                </c:pt>
                <c:pt idx="97">
                  <c:v>17.25</c:v>
                </c:pt>
                <c:pt idx="98">
                  <c:v>17.5</c:v>
                </c:pt>
                <c:pt idx="99">
                  <c:v>17.75</c:v>
                </c:pt>
                <c:pt idx="100">
                  <c:v>18</c:v>
                </c:pt>
                <c:pt idx="101">
                  <c:v>18.25</c:v>
                </c:pt>
                <c:pt idx="102">
                  <c:v>18.5</c:v>
                </c:pt>
                <c:pt idx="103">
                  <c:v>18.75</c:v>
                </c:pt>
                <c:pt idx="104">
                  <c:v>19</c:v>
                </c:pt>
                <c:pt idx="105">
                  <c:v>19.25</c:v>
                </c:pt>
                <c:pt idx="106">
                  <c:v>19.5</c:v>
                </c:pt>
                <c:pt idx="107">
                  <c:v>19.75</c:v>
                </c:pt>
                <c:pt idx="108">
                  <c:v>20</c:v>
                </c:pt>
                <c:pt idx="109">
                  <c:v>20.25</c:v>
                </c:pt>
                <c:pt idx="110">
                  <c:v>20.5</c:v>
                </c:pt>
                <c:pt idx="111">
                  <c:v>20.75</c:v>
                </c:pt>
                <c:pt idx="112">
                  <c:v>21</c:v>
                </c:pt>
                <c:pt idx="113">
                  <c:v>21.25</c:v>
                </c:pt>
                <c:pt idx="114">
                  <c:v>21.5</c:v>
                </c:pt>
                <c:pt idx="115">
                  <c:v>21.75</c:v>
                </c:pt>
                <c:pt idx="116">
                  <c:v>22</c:v>
                </c:pt>
                <c:pt idx="117">
                  <c:v>22.25</c:v>
                </c:pt>
                <c:pt idx="118">
                  <c:v>22.5</c:v>
                </c:pt>
                <c:pt idx="119">
                  <c:v>22.75</c:v>
                </c:pt>
                <c:pt idx="120">
                  <c:v>23</c:v>
                </c:pt>
                <c:pt idx="121">
                  <c:v>23.25</c:v>
                </c:pt>
                <c:pt idx="122">
                  <c:v>23.5</c:v>
                </c:pt>
                <c:pt idx="123">
                  <c:v>23.75</c:v>
                </c:pt>
                <c:pt idx="124">
                  <c:v>24</c:v>
                </c:pt>
                <c:pt idx="125">
                  <c:v>24.25</c:v>
                </c:pt>
                <c:pt idx="126">
                  <c:v>24.5</c:v>
                </c:pt>
                <c:pt idx="127">
                  <c:v>24.75</c:v>
                </c:pt>
                <c:pt idx="128">
                  <c:v>25</c:v>
                </c:pt>
                <c:pt idx="129">
                  <c:v>25.25</c:v>
                </c:pt>
                <c:pt idx="130">
                  <c:v>25.5</c:v>
                </c:pt>
                <c:pt idx="131">
                  <c:v>25.75</c:v>
                </c:pt>
                <c:pt idx="132">
                  <c:v>26</c:v>
                </c:pt>
                <c:pt idx="133">
                  <c:v>26.25</c:v>
                </c:pt>
                <c:pt idx="134">
                  <c:v>26.5</c:v>
                </c:pt>
                <c:pt idx="135">
                  <c:v>26.75</c:v>
                </c:pt>
                <c:pt idx="136">
                  <c:v>27</c:v>
                </c:pt>
                <c:pt idx="137">
                  <c:v>27.25</c:v>
                </c:pt>
                <c:pt idx="138">
                  <c:v>27.5</c:v>
                </c:pt>
                <c:pt idx="139">
                  <c:v>27.75</c:v>
                </c:pt>
                <c:pt idx="140">
                  <c:v>28</c:v>
                </c:pt>
                <c:pt idx="141">
                  <c:v>28.25</c:v>
                </c:pt>
                <c:pt idx="142">
                  <c:v>28.5</c:v>
                </c:pt>
                <c:pt idx="143">
                  <c:v>28.75</c:v>
                </c:pt>
                <c:pt idx="144">
                  <c:v>29</c:v>
                </c:pt>
                <c:pt idx="145">
                  <c:v>29.25</c:v>
                </c:pt>
                <c:pt idx="146">
                  <c:v>29.5</c:v>
                </c:pt>
                <c:pt idx="147">
                  <c:v>29.75</c:v>
                </c:pt>
                <c:pt idx="148">
                  <c:v>30</c:v>
                </c:pt>
                <c:pt idx="149">
                  <c:v>30.25</c:v>
                </c:pt>
                <c:pt idx="150">
                  <c:v>30.5</c:v>
                </c:pt>
                <c:pt idx="151">
                  <c:v>30.75</c:v>
                </c:pt>
                <c:pt idx="152">
                  <c:v>31</c:v>
                </c:pt>
                <c:pt idx="153">
                  <c:v>31.25</c:v>
                </c:pt>
                <c:pt idx="154">
                  <c:v>31.5</c:v>
                </c:pt>
                <c:pt idx="155">
                  <c:v>31.75</c:v>
                </c:pt>
                <c:pt idx="156">
                  <c:v>32</c:v>
                </c:pt>
                <c:pt idx="157">
                  <c:v>32.25</c:v>
                </c:pt>
                <c:pt idx="158">
                  <c:v>32.5</c:v>
                </c:pt>
                <c:pt idx="159">
                  <c:v>32.75</c:v>
                </c:pt>
                <c:pt idx="160">
                  <c:v>33</c:v>
                </c:pt>
                <c:pt idx="161">
                  <c:v>33.25</c:v>
                </c:pt>
                <c:pt idx="162">
                  <c:v>33.5</c:v>
                </c:pt>
                <c:pt idx="163">
                  <c:v>33.75</c:v>
                </c:pt>
                <c:pt idx="164">
                  <c:v>34</c:v>
                </c:pt>
                <c:pt idx="165">
                  <c:v>34.25</c:v>
                </c:pt>
                <c:pt idx="166">
                  <c:v>34.5</c:v>
                </c:pt>
                <c:pt idx="167">
                  <c:v>34.75</c:v>
                </c:pt>
                <c:pt idx="168">
                  <c:v>35</c:v>
                </c:pt>
                <c:pt idx="169">
                  <c:v>35.25</c:v>
                </c:pt>
                <c:pt idx="170">
                  <c:v>35.5</c:v>
                </c:pt>
                <c:pt idx="171">
                  <c:v>35.75</c:v>
                </c:pt>
                <c:pt idx="172">
                  <c:v>36</c:v>
                </c:pt>
                <c:pt idx="173">
                  <c:v>36.25</c:v>
                </c:pt>
                <c:pt idx="174">
                  <c:v>36.5</c:v>
                </c:pt>
                <c:pt idx="175">
                  <c:v>36.75</c:v>
                </c:pt>
                <c:pt idx="176">
                  <c:v>37</c:v>
                </c:pt>
                <c:pt idx="177">
                  <c:v>37.25</c:v>
                </c:pt>
                <c:pt idx="178">
                  <c:v>37.5</c:v>
                </c:pt>
                <c:pt idx="179">
                  <c:v>37.75</c:v>
                </c:pt>
                <c:pt idx="180">
                  <c:v>38</c:v>
                </c:pt>
                <c:pt idx="181">
                  <c:v>38.25</c:v>
                </c:pt>
                <c:pt idx="182">
                  <c:v>38.5</c:v>
                </c:pt>
                <c:pt idx="183">
                  <c:v>38.75</c:v>
                </c:pt>
                <c:pt idx="184">
                  <c:v>39</c:v>
                </c:pt>
                <c:pt idx="185">
                  <c:v>39.25</c:v>
                </c:pt>
                <c:pt idx="186">
                  <c:v>39.5</c:v>
                </c:pt>
                <c:pt idx="187">
                  <c:v>39.75</c:v>
                </c:pt>
                <c:pt idx="188">
                  <c:v>40</c:v>
                </c:pt>
                <c:pt idx="189">
                  <c:v>40.25</c:v>
                </c:pt>
                <c:pt idx="190">
                  <c:v>40.5</c:v>
                </c:pt>
                <c:pt idx="191">
                  <c:v>40.75</c:v>
                </c:pt>
                <c:pt idx="192">
                  <c:v>41</c:v>
                </c:pt>
                <c:pt idx="193">
                  <c:v>41.25</c:v>
                </c:pt>
                <c:pt idx="194">
                  <c:v>41.5</c:v>
                </c:pt>
                <c:pt idx="195">
                  <c:v>41.75</c:v>
                </c:pt>
                <c:pt idx="196">
                  <c:v>42</c:v>
                </c:pt>
                <c:pt idx="197">
                  <c:v>42.25</c:v>
                </c:pt>
                <c:pt idx="198">
                  <c:v>42.5</c:v>
                </c:pt>
                <c:pt idx="199">
                  <c:v>42.75</c:v>
                </c:pt>
                <c:pt idx="200">
                  <c:v>43</c:v>
                </c:pt>
                <c:pt idx="201">
                  <c:v>43.25</c:v>
                </c:pt>
                <c:pt idx="202">
                  <c:v>43.5</c:v>
                </c:pt>
                <c:pt idx="203">
                  <c:v>43.75</c:v>
                </c:pt>
                <c:pt idx="204">
                  <c:v>44</c:v>
                </c:pt>
                <c:pt idx="205">
                  <c:v>44.25</c:v>
                </c:pt>
                <c:pt idx="206">
                  <c:v>44.5</c:v>
                </c:pt>
                <c:pt idx="207">
                  <c:v>44.75</c:v>
                </c:pt>
                <c:pt idx="208">
                  <c:v>45</c:v>
                </c:pt>
                <c:pt idx="209">
                  <c:v>45.25</c:v>
                </c:pt>
                <c:pt idx="210">
                  <c:v>45.5</c:v>
                </c:pt>
                <c:pt idx="211">
                  <c:v>45.75</c:v>
                </c:pt>
                <c:pt idx="212">
                  <c:v>46</c:v>
                </c:pt>
                <c:pt idx="213">
                  <c:v>46.25</c:v>
                </c:pt>
                <c:pt idx="214">
                  <c:v>46.5</c:v>
                </c:pt>
                <c:pt idx="215">
                  <c:v>46.75</c:v>
                </c:pt>
                <c:pt idx="216">
                  <c:v>47</c:v>
                </c:pt>
                <c:pt idx="217">
                  <c:v>47.25</c:v>
                </c:pt>
                <c:pt idx="218">
                  <c:v>47.5</c:v>
                </c:pt>
                <c:pt idx="219">
                  <c:v>47.75</c:v>
                </c:pt>
                <c:pt idx="220">
                  <c:v>48</c:v>
                </c:pt>
                <c:pt idx="221">
                  <c:v>48.25</c:v>
                </c:pt>
                <c:pt idx="222">
                  <c:v>48.5</c:v>
                </c:pt>
                <c:pt idx="223">
                  <c:v>48.75</c:v>
                </c:pt>
                <c:pt idx="224">
                  <c:v>49</c:v>
                </c:pt>
                <c:pt idx="225">
                  <c:v>49.25</c:v>
                </c:pt>
                <c:pt idx="226">
                  <c:v>49.5</c:v>
                </c:pt>
                <c:pt idx="227">
                  <c:v>49.75</c:v>
                </c:pt>
                <c:pt idx="228">
                  <c:v>50</c:v>
                </c:pt>
                <c:pt idx="229">
                  <c:v>50.25</c:v>
                </c:pt>
                <c:pt idx="230">
                  <c:v>50.5</c:v>
                </c:pt>
                <c:pt idx="231">
                  <c:v>50.75</c:v>
                </c:pt>
                <c:pt idx="232">
                  <c:v>51</c:v>
                </c:pt>
                <c:pt idx="233">
                  <c:v>51.25</c:v>
                </c:pt>
                <c:pt idx="234">
                  <c:v>51.5</c:v>
                </c:pt>
                <c:pt idx="235">
                  <c:v>51.75</c:v>
                </c:pt>
                <c:pt idx="236">
                  <c:v>52</c:v>
                </c:pt>
                <c:pt idx="237">
                  <c:v>52.25</c:v>
                </c:pt>
                <c:pt idx="238">
                  <c:v>52.5</c:v>
                </c:pt>
                <c:pt idx="239">
                  <c:v>52.75</c:v>
                </c:pt>
                <c:pt idx="240">
                  <c:v>53</c:v>
                </c:pt>
                <c:pt idx="241">
                  <c:v>53.25</c:v>
                </c:pt>
                <c:pt idx="242">
                  <c:v>53.5</c:v>
                </c:pt>
                <c:pt idx="243">
                  <c:v>53.75</c:v>
                </c:pt>
                <c:pt idx="244">
                  <c:v>54</c:v>
                </c:pt>
                <c:pt idx="245">
                  <c:v>54.25</c:v>
                </c:pt>
                <c:pt idx="246">
                  <c:v>54.5</c:v>
                </c:pt>
                <c:pt idx="247">
                  <c:v>54.75</c:v>
                </c:pt>
                <c:pt idx="248">
                  <c:v>55</c:v>
                </c:pt>
                <c:pt idx="249">
                  <c:v>55.25</c:v>
                </c:pt>
                <c:pt idx="250">
                  <c:v>55.5</c:v>
                </c:pt>
                <c:pt idx="251">
                  <c:v>55.75</c:v>
                </c:pt>
                <c:pt idx="252">
                  <c:v>56</c:v>
                </c:pt>
                <c:pt idx="253">
                  <c:v>56.25</c:v>
                </c:pt>
                <c:pt idx="254">
                  <c:v>56.5</c:v>
                </c:pt>
                <c:pt idx="255">
                  <c:v>56.75</c:v>
                </c:pt>
                <c:pt idx="256">
                  <c:v>57</c:v>
                </c:pt>
                <c:pt idx="257">
                  <c:v>57.25</c:v>
                </c:pt>
                <c:pt idx="258">
                  <c:v>57.5</c:v>
                </c:pt>
                <c:pt idx="259">
                  <c:v>57.75</c:v>
                </c:pt>
                <c:pt idx="260">
                  <c:v>58</c:v>
                </c:pt>
                <c:pt idx="261">
                  <c:v>58.25</c:v>
                </c:pt>
                <c:pt idx="262">
                  <c:v>58.5</c:v>
                </c:pt>
                <c:pt idx="263">
                  <c:v>58.75</c:v>
                </c:pt>
                <c:pt idx="264">
                  <c:v>59</c:v>
                </c:pt>
                <c:pt idx="265">
                  <c:v>59.25</c:v>
                </c:pt>
                <c:pt idx="266">
                  <c:v>59.5</c:v>
                </c:pt>
                <c:pt idx="267">
                  <c:v>59.75</c:v>
                </c:pt>
                <c:pt idx="268">
                  <c:v>60</c:v>
                </c:pt>
                <c:pt idx="269">
                  <c:v>60.25</c:v>
                </c:pt>
                <c:pt idx="270">
                  <c:v>60.5</c:v>
                </c:pt>
                <c:pt idx="271">
                  <c:v>60.75</c:v>
                </c:pt>
                <c:pt idx="272">
                  <c:v>61</c:v>
                </c:pt>
                <c:pt idx="273">
                  <c:v>61.25</c:v>
                </c:pt>
                <c:pt idx="274">
                  <c:v>61.5</c:v>
                </c:pt>
                <c:pt idx="275">
                  <c:v>61.75</c:v>
                </c:pt>
                <c:pt idx="276">
                  <c:v>62</c:v>
                </c:pt>
                <c:pt idx="277">
                  <c:v>62.25</c:v>
                </c:pt>
                <c:pt idx="278">
                  <c:v>62.5</c:v>
                </c:pt>
                <c:pt idx="279">
                  <c:v>62.75</c:v>
                </c:pt>
                <c:pt idx="280">
                  <c:v>63</c:v>
                </c:pt>
                <c:pt idx="281">
                  <c:v>63.25</c:v>
                </c:pt>
                <c:pt idx="282">
                  <c:v>63.5</c:v>
                </c:pt>
                <c:pt idx="283">
                  <c:v>63.75</c:v>
                </c:pt>
                <c:pt idx="284">
                  <c:v>64</c:v>
                </c:pt>
                <c:pt idx="285">
                  <c:v>64.25</c:v>
                </c:pt>
                <c:pt idx="286">
                  <c:v>64.5</c:v>
                </c:pt>
                <c:pt idx="287">
                  <c:v>64.75</c:v>
                </c:pt>
                <c:pt idx="288">
                  <c:v>65</c:v>
                </c:pt>
                <c:pt idx="289">
                  <c:v>65.25</c:v>
                </c:pt>
                <c:pt idx="290">
                  <c:v>65.5</c:v>
                </c:pt>
                <c:pt idx="291">
                  <c:v>65.75</c:v>
                </c:pt>
                <c:pt idx="292">
                  <c:v>66</c:v>
                </c:pt>
                <c:pt idx="293">
                  <c:v>66.25</c:v>
                </c:pt>
                <c:pt idx="294">
                  <c:v>66.5</c:v>
                </c:pt>
                <c:pt idx="295">
                  <c:v>66.75</c:v>
                </c:pt>
                <c:pt idx="296">
                  <c:v>67</c:v>
                </c:pt>
                <c:pt idx="297">
                  <c:v>67.25</c:v>
                </c:pt>
                <c:pt idx="298">
                  <c:v>67.5</c:v>
                </c:pt>
                <c:pt idx="299">
                  <c:v>67.75</c:v>
                </c:pt>
                <c:pt idx="300">
                  <c:v>68</c:v>
                </c:pt>
                <c:pt idx="301">
                  <c:v>68.25</c:v>
                </c:pt>
                <c:pt idx="302">
                  <c:v>68.5</c:v>
                </c:pt>
                <c:pt idx="303">
                  <c:v>68.75</c:v>
                </c:pt>
                <c:pt idx="304">
                  <c:v>69</c:v>
                </c:pt>
                <c:pt idx="305">
                  <c:v>69.25</c:v>
                </c:pt>
                <c:pt idx="306">
                  <c:v>69.5</c:v>
                </c:pt>
                <c:pt idx="307">
                  <c:v>69.75</c:v>
                </c:pt>
                <c:pt idx="308">
                  <c:v>70</c:v>
                </c:pt>
                <c:pt idx="309">
                  <c:v>70.25</c:v>
                </c:pt>
                <c:pt idx="310">
                  <c:v>70.5</c:v>
                </c:pt>
                <c:pt idx="311">
                  <c:v>70.75</c:v>
                </c:pt>
                <c:pt idx="312">
                  <c:v>71</c:v>
                </c:pt>
                <c:pt idx="313">
                  <c:v>71.25</c:v>
                </c:pt>
                <c:pt idx="314">
                  <c:v>71.5</c:v>
                </c:pt>
                <c:pt idx="315">
                  <c:v>71.75</c:v>
                </c:pt>
                <c:pt idx="316">
                  <c:v>72</c:v>
                </c:pt>
                <c:pt idx="317">
                  <c:v>72.25</c:v>
                </c:pt>
                <c:pt idx="318">
                  <c:v>72.5</c:v>
                </c:pt>
                <c:pt idx="319">
                  <c:v>72.75</c:v>
                </c:pt>
                <c:pt idx="320">
                  <c:v>73</c:v>
                </c:pt>
                <c:pt idx="321">
                  <c:v>73.25</c:v>
                </c:pt>
                <c:pt idx="322">
                  <c:v>73.5</c:v>
                </c:pt>
                <c:pt idx="323">
                  <c:v>73.75</c:v>
                </c:pt>
                <c:pt idx="324">
                  <c:v>74</c:v>
                </c:pt>
                <c:pt idx="325">
                  <c:v>74.25</c:v>
                </c:pt>
                <c:pt idx="326">
                  <c:v>74.5</c:v>
                </c:pt>
                <c:pt idx="327">
                  <c:v>74.75</c:v>
                </c:pt>
                <c:pt idx="328">
                  <c:v>75</c:v>
                </c:pt>
                <c:pt idx="329">
                  <c:v>75.25</c:v>
                </c:pt>
                <c:pt idx="330">
                  <c:v>75.5</c:v>
                </c:pt>
                <c:pt idx="331">
                  <c:v>75.75</c:v>
                </c:pt>
                <c:pt idx="332">
                  <c:v>76</c:v>
                </c:pt>
                <c:pt idx="333">
                  <c:v>76.25</c:v>
                </c:pt>
                <c:pt idx="334">
                  <c:v>76.5</c:v>
                </c:pt>
                <c:pt idx="335">
                  <c:v>76.75</c:v>
                </c:pt>
                <c:pt idx="336">
                  <c:v>77</c:v>
                </c:pt>
                <c:pt idx="337">
                  <c:v>77.25</c:v>
                </c:pt>
                <c:pt idx="338">
                  <c:v>77.5</c:v>
                </c:pt>
                <c:pt idx="339">
                  <c:v>77.75</c:v>
                </c:pt>
                <c:pt idx="340">
                  <c:v>78</c:v>
                </c:pt>
                <c:pt idx="341">
                  <c:v>78.25</c:v>
                </c:pt>
                <c:pt idx="342">
                  <c:v>78.5</c:v>
                </c:pt>
                <c:pt idx="343">
                  <c:v>78.75</c:v>
                </c:pt>
                <c:pt idx="344">
                  <c:v>79</c:v>
                </c:pt>
                <c:pt idx="345">
                  <c:v>79.25</c:v>
                </c:pt>
                <c:pt idx="346">
                  <c:v>79.5</c:v>
                </c:pt>
                <c:pt idx="347">
                  <c:v>79.75</c:v>
                </c:pt>
                <c:pt idx="348">
                  <c:v>80</c:v>
                </c:pt>
                <c:pt idx="349">
                  <c:v>80.25</c:v>
                </c:pt>
                <c:pt idx="350">
                  <c:v>80.5</c:v>
                </c:pt>
                <c:pt idx="351">
                  <c:v>80.75</c:v>
                </c:pt>
                <c:pt idx="352">
                  <c:v>81</c:v>
                </c:pt>
                <c:pt idx="353">
                  <c:v>81.25</c:v>
                </c:pt>
                <c:pt idx="354">
                  <c:v>81.5</c:v>
                </c:pt>
                <c:pt idx="355">
                  <c:v>81.75</c:v>
                </c:pt>
                <c:pt idx="356">
                  <c:v>82</c:v>
                </c:pt>
                <c:pt idx="357">
                  <c:v>82.25</c:v>
                </c:pt>
                <c:pt idx="358">
                  <c:v>82.5</c:v>
                </c:pt>
                <c:pt idx="359">
                  <c:v>82.75</c:v>
                </c:pt>
                <c:pt idx="360">
                  <c:v>83</c:v>
                </c:pt>
                <c:pt idx="361">
                  <c:v>83.25</c:v>
                </c:pt>
                <c:pt idx="362">
                  <c:v>83.5</c:v>
                </c:pt>
                <c:pt idx="363">
                  <c:v>83.75</c:v>
                </c:pt>
                <c:pt idx="364">
                  <c:v>84</c:v>
                </c:pt>
                <c:pt idx="365">
                  <c:v>84.25</c:v>
                </c:pt>
                <c:pt idx="366">
                  <c:v>84.5</c:v>
                </c:pt>
                <c:pt idx="367">
                  <c:v>84.75</c:v>
                </c:pt>
                <c:pt idx="368">
                  <c:v>85</c:v>
                </c:pt>
                <c:pt idx="369">
                  <c:v>85.25</c:v>
                </c:pt>
                <c:pt idx="370">
                  <c:v>85.5</c:v>
                </c:pt>
                <c:pt idx="371">
                  <c:v>85.75</c:v>
                </c:pt>
                <c:pt idx="372">
                  <c:v>86</c:v>
                </c:pt>
                <c:pt idx="373">
                  <c:v>86.25</c:v>
                </c:pt>
                <c:pt idx="374">
                  <c:v>86.5</c:v>
                </c:pt>
                <c:pt idx="375">
                  <c:v>86.75</c:v>
                </c:pt>
                <c:pt idx="376">
                  <c:v>87</c:v>
                </c:pt>
                <c:pt idx="377">
                  <c:v>87.25</c:v>
                </c:pt>
                <c:pt idx="378">
                  <c:v>87.5</c:v>
                </c:pt>
                <c:pt idx="379">
                  <c:v>87.75</c:v>
                </c:pt>
                <c:pt idx="380">
                  <c:v>88</c:v>
                </c:pt>
                <c:pt idx="381">
                  <c:v>88.25</c:v>
                </c:pt>
                <c:pt idx="382">
                  <c:v>88.5</c:v>
                </c:pt>
                <c:pt idx="383">
                  <c:v>88.75</c:v>
                </c:pt>
                <c:pt idx="384">
                  <c:v>89</c:v>
                </c:pt>
                <c:pt idx="385">
                  <c:v>89.25</c:v>
                </c:pt>
                <c:pt idx="386">
                  <c:v>89.5</c:v>
                </c:pt>
                <c:pt idx="387">
                  <c:v>89.75</c:v>
                </c:pt>
                <c:pt idx="388">
                  <c:v>90</c:v>
                </c:pt>
                <c:pt idx="389">
                  <c:v>90.25</c:v>
                </c:pt>
                <c:pt idx="390">
                  <c:v>90.5</c:v>
                </c:pt>
                <c:pt idx="391">
                  <c:v>90.75</c:v>
                </c:pt>
                <c:pt idx="392">
                  <c:v>91</c:v>
                </c:pt>
                <c:pt idx="393">
                  <c:v>91.25</c:v>
                </c:pt>
                <c:pt idx="394">
                  <c:v>91.5</c:v>
                </c:pt>
                <c:pt idx="395">
                  <c:v>91.75</c:v>
                </c:pt>
                <c:pt idx="396">
                  <c:v>92</c:v>
                </c:pt>
                <c:pt idx="397">
                  <c:v>92.25</c:v>
                </c:pt>
                <c:pt idx="398">
                  <c:v>92.5</c:v>
                </c:pt>
                <c:pt idx="399">
                  <c:v>92.75</c:v>
                </c:pt>
                <c:pt idx="400">
                  <c:v>93</c:v>
                </c:pt>
                <c:pt idx="401">
                  <c:v>93.25</c:v>
                </c:pt>
                <c:pt idx="402">
                  <c:v>93.5</c:v>
                </c:pt>
                <c:pt idx="403">
                  <c:v>93.75</c:v>
                </c:pt>
                <c:pt idx="404">
                  <c:v>94</c:v>
                </c:pt>
                <c:pt idx="405">
                  <c:v>94.25</c:v>
                </c:pt>
                <c:pt idx="406">
                  <c:v>94.5</c:v>
                </c:pt>
                <c:pt idx="407">
                  <c:v>94.75</c:v>
                </c:pt>
                <c:pt idx="408">
                  <c:v>95</c:v>
                </c:pt>
                <c:pt idx="409">
                  <c:v>95.25</c:v>
                </c:pt>
                <c:pt idx="410">
                  <c:v>95.5</c:v>
                </c:pt>
                <c:pt idx="411">
                  <c:v>95.75</c:v>
                </c:pt>
                <c:pt idx="412">
                  <c:v>96</c:v>
                </c:pt>
                <c:pt idx="413">
                  <c:v>96.25</c:v>
                </c:pt>
                <c:pt idx="414">
                  <c:v>96.5</c:v>
                </c:pt>
                <c:pt idx="415">
                  <c:v>96.75</c:v>
                </c:pt>
                <c:pt idx="416">
                  <c:v>97</c:v>
                </c:pt>
                <c:pt idx="417">
                  <c:v>97.25</c:v>
                </c:pt>
                <c:pt idx="418">
                  <c:v>97.5</c:v>
                </c:pt>
                <c:pt idx="419">
                  <c:v>97.75</c:v>
                </c:pt>
                <c:pt idx="420">
                  <c:v>98</c:v>
                </c:pt>
                <c:pt idx="421">
                  <c:v>98.25</c:v>
                </c:pt>
                <c:pt idx="422">
                  <c:v>98.5</c:v>
                </c:pt>
                <c:pt idx="423">
                  <c:v>98.75</c:v>
                </c:pt>
                <c:pt idx="424">
                  <c:v>99</c:v>
                </c:pt>
                <c:pt idx="425">
                  <c:v>99.25</c:v>
                </c:pt>
                <c:pt idx="426">
                  <c:v>99.5</c:v>
                </c:pt>
                <c:pt idx="427">
                  <c:v>99.75</c:v>
                </c:pt>
                <c:pt idx="428">
                  <c:v>100</c:v>
                </c:pt>
                <c:pt idx="429">
                  <c:v>100.25</c:v>
                </c:pt>
                <c:pt idx="430">
                  <c:v>100.5</c:v>
                </c:pt>
                <c:pt idx="431">
                  <c:v>100.75</c:v>
                </c:pt>
                <c:pt idx="432">
                  <c:v>101</c:v>
                </c:pt>
                <c:pt idx="433">
                  <c:v>101.25</c:v>
                </c:pt>
                <c:pt idx="434">
                  <c:v>101.5</c:v>
                </c:pt>
                <c:pt idx="435">
                  <c:v>101.75</c:v>
                </c:pt>
                <c:pt idx="436">
                  <c:v>102</c:v>
                </c:pt>
                <c:pt idx="437">
                  <c:v>102.25</c:v>
                </c:pt>
                <c:pt idx="438">
                  <c:v>102.5</c:v>
                </c:pt>
                <c:pt idx="439">
                  <c:v>102.75</c:v>
                </c:pt>
                <c:pt idx="440">
                  <c:v>103</c:v>
                </c:pt>
                <c:pt idx="441">
                  <c:v>103.25</c:v>
                </c:pt>
                <c:pt idx="442">
                  <c:v>103.5</c:v>
                </c:pt>
                <c:pt idx="443">
                  <c:v>103.75</c:v>
                </c:pt>
                <c:pt idx="444">
                  <c:v>104</c:v>
                </c:pt>
                <c:pt idx="445">
                  <c:v>104.25</c:v>
                </c:pt>
                <c:pt idx="446">
                  <c:v>104.5</c:v>
                </c:pt>
                <c:pt idx="447">
                  <c:v>104.75</c:v>
                </c:pt>
                <c:pt idx="448">
                  <c:v>105</c:v>
                </c:pt>
                <c:pt idx="449">
                  <c:v>105.25</c:v>
                </c:pt>
                <c:pt idx="450">
                  <c:v>105.5</c:v>
                </c:pt>
                <c:pt idx="451">
                  <c:v>105.75</c:v>
                </c:pt>
                <c:pt idx="452">
                  <c:v>106</c:v>
                </c:pt>
                <c:pt idx="453">
                  <c:v>106.25</c:v>
                </c:pt>
                <c:pt idx="454">
                  <c:v>106.5</c:v>
                </c:pt>
                <c:pt idx="455">
                  <c:v>106.75</c:v>
                </c:pt>
                <c:pt idx="456">
                  <c:v>107</c:v>
                </c:pt>
                <c:pt idx="457">
                  <c:v>107.25</c:v>
                </c:pt>
                <c:pt idx="458">
                  <c:v>107.5</c:v>
                </c:pt>
                <c:pt idx="459">
                  <c:v>107.75</c:v>
                </c:pt>
                <c:pt idx="460">
                  <c:v>108</c:v>
                </c:pt>
                <c:pt idx="461">
                  <c:v>108.25</c:v>
                </c:pt>
                <c:pt idx="462">
                  <c:v>108.5</c:v>
                </c:pt>
                <c:pt idx="463">
                  <c:v>108.75</c:v>
                </c:pt>
                <c:pt idx="464">
                  <c:v>109</c:v>
                </c:pt>
                <c:pt idx="465">
                  <c:v>109.25</c:v>
                </c:pt>
                <c:pt idx="466">
                  <c:v>109.5</c:v>
                </c:pt>
                <c:pt idx="467">
                  <c:v>109.75</c:v>
                </c:pt>
                <c:pt idx="468">
                  <c:v>110</c:v>
                </c:pt>
                <c:pt idx="469">
                  <c:v>110.25</c:v>
                </c:pt>
                <c:pt idx="470">
                  <c:v>110.5</c:v>
                </c:pt>
                <c:pt idx="471">
                  <c:v>110.75</c:v>
                </c:pt>
                <c:pt idx="472">
                  <c:v>111</c:v>
                </c:pt>
                <c:pt idx="473">
                  <c:v>111.25</c:v>
                </c:pt>
                <c:pt idx="474">
                  <c:v>111.5</c:v>
                </c:pt>
                <c:pt idx="475">
                  <c:v>111.75</c:v>
                </c:pt>
                <c:pt idx="476">
                  <c:v>112</c:v>
                </c:pt>
                <c:pt idx="477">
                  <c:v>112.25</c:v>
                </c:pt>
                <c:pt idx="478">
                  <c:v>112.5</c:v>
                </c:pt>
                <c:pt idx="479">
                  <c:v>112.75</c:v>
                </c:pt>
                <c:pt idx="480">
                  <c:v>113</c:v>
                </c:pt>
                <c:pt idx="481">
                  <c:v>113.25</c:v>
                </c:pt>
                <c:pt idx="482">
                  <c:v>113.5</c:v>
                </c:pt>
                <c:pt idx="483">
                  <c:v>113.75</c:v>
                </c:pt>
                <c:pt idx="484">
                  <c:v>114</c:v>
                </c:pt>
                <c:pt idx="485">
                  <c:v>114.25</c:v>
                </c:pt>
                <c:pt idx="486">
                  <c:v>114.5</c:v>
                </c:pt>
                <c:pt idx="487">
                  <c:v>114.75</c:v>
                </c:pt>
                <c:pt idx="488">
                  <c:v>115</c:v>
                </c:pt>
                <c:pt idx="489">
                  <c:v>115.25</c:v>
                </c:pt>
                <c:pt idx="490">
                  <c:v>115.5</c:v>
                </c:pt>
                <c:pt idx="491">
                  <c:v>115.75</c:v>
                </c:pt>
                <c:pt idx="492">
                  <c:v>116</c:v>
                </c:pt>
                <c:pt idx="493">
                  <c:v>116.25</c:v>
                </c:pt>
                <c:pt idx="494">
                  <c:v>116.5</c:v>
                </c:pt>
                <c:pt idx="495">
                  <c:v>116.75</c:v>
                </c:pt>
                <c:pt idx="496">
                  <c:v>117</c:v>
                </c:pt>
                <c:pt idx="497">
                  <c:v>117.25</c:v>
                </c:pt>
                <c:pt idx="498">
                  <c:v>117.5</c:v>
                </c:pt>
                <c:pt idx="499">
                  <c:v>117.75</c:v>
                </c:pt>
                <c:pt idx="500">
                  <c:v>118</c:v>
                </c:pt>
                <c:pt idx="501">
                  <c:v>118.25</c:v>
                </c:pt>
                <c:pt idx="502">
                  <c:v>118.5</c:v>
                </c:pt>
                <c:pt idx="503">
                  <c:v>118.75</c:v>
                </c:pt>
                <c:pt idx="504">
                  <c:v>119</c:v>
                </c:pt>
                <c:pt idx="505">
                  <c:v>119.25</c:v>
                </c:pt>
                <c:pt idx="506">
                  <c:v>119.5</c:v>
                </c:pt>
                <c:pt idx="507">
                  <c:v>119.75</c:v>
                </c:pt>
                <c:pt idx="508">
                  <c:v>120</c:v>
                </c:pt>
                <c:pt idx="509">
                  <c:v>120.25</c:v>
                </c:pt>
                <c:pt idx="510">
                  <c:v>120.5</c:v>
                </c:pt>
                <c:pt idx="511">
                  <c:v>120.75</c:v>
                </c:pt>
                <c:pt idx="512">
                  <c:v>121</c:v>
                </c:pt>
                <c:pt idx="513">
                  <c:v>121.25</c:v>
                </c:pt>
                <c:pt idx="514">
                  <c:v>121.5</c:v>
                </c:pt>
                <c:pt idx="515">
                  <c:v>121.75</c:v>
                </c:pt>
                <c:pt idx="516">
                  <c:v>122</c:v>
                </c:pt>
                <c:pt idx="517">
                  <c:v>122.25</c:v>
                </c:pt>
                <c:pt idx="518">
                  <c:v>122.5</c:v>
                </c:pt>
                <c:pt idx="519">
                  <c:v>122.75</c:v>
                </c:pt>
                <c:pt idx="520">
                  <c:v>123</c:v>
                </c:pt>
                <c:pt idx="521">
                  <c:v>123.25</c:v>
                </c:pt>
                <c:pt idx="522">
                  <c:v>123.5</c:v>
                </c:pt>
                <c:pt idx="523">
                  <c:v>123.75</c:v>
                </c:pt>
                <c:pt idx="524">
                  <c:v>124</c:v>
                </c:pt>
                <c:pt idx="525">
                  <c:v>124.25</c:v>
                </c:pt>
                <c:pt idx="526">
                  <c:v>124.5</c:v>
                </c:pt>
                <c:pt idx="527">
                  <c:v>124.75</c:v>
                </c:pt>
                <c:pt idx="528">
                  <c:v>125</c:v>
                </c:pt>
                <c:pt idx="529">
                  <c:v>125.25</c:v>
                </c:pt>
                <c:pt idx="530">
                  <c:v>125.5</c:v>
                </c:pt>
                <c:pt idx="531">
                  <c:v>125.75</c:v>
                </c:pt>
                <c:pt idx="532">
                  <c:v>126</c:v>
                </c:pt>
                <c:pt idx="533">
                  <c:v>126.25</c:v>
                </c:pt>
                <c:pt idx="534">
                  <c:v>126.5</c:v>
                </c:pt>
                <c:pt idx="535">
                  <c:v>126.75</c:v>
                </c:pt>
                <c:pt idx="536">
                  <c:v>127</c:v>
                </c:pt>
                <c:pt idx="537">
                  <c:v>127.25</c:v>
                </c:pt>
                <c:pt idx="538">
                  <c:v>127.5</c:v>
                </c:pt>
                <c:pt idx="539">
                  <c:v>127.75</c:v>
                </c:pt>
                <c:pt idx="540">
                  <c:v>128</c:v>
                </c:pt>
                <c:pt idx="541">
                  <c:v>128.25</c:v>
                </c:pt>
                <c:pt idx="542">
                  <c:v>128.5</c:v>
                </c:pt>
                <c:pt idx="543">
                  <c:v>128.75</c:v>
                </c:pt>
                <c:pt idx="544">
                  <c:v>129</c:v>
                </c:pt>
                <c:pt idx="545">
                  <c:v>129.25</c:v>
                </c:pt>
                <c:pt idx="546">
                  <c:v>129.5</c:v>
                </c:pt>
                <c:pt idx="547">
                  <c:v>129.75</c:v>
                </c:pt>
                <c:pt idx="548">
                  <c:v>130</c:v>
                </c:pt>
                <c:pt idx="549">
                  <c:v>130.25</c:v>
                </c:pt>
                <c:pt idx="550">
                  <c:v>130.5</c:v>
                </c:pt>
                <c:pt idx="551">
                  <c:v>130.75</c:v>
                </c:pt>
                <c:pt idx="552">
                  <c:v>131</c:v>
                </c:pt>
                <c:pt idx="553">
                  <c:v>131.25</c:v>
                </c:pt>
                <c:pt idx="554">
                  <c:v>131.5</c:v>
                </c:pt>
                <c:pt idx="555">
                  <c:v>131.75</c:v>
                </c:pt>
                <c:pt idx="556">
                  <c:v>132</c:v>
                </c:pt>
                <c:pt idx="557">
                  <c:v>132.25</c:v>
                </c:pt>
                <c:pt idx="558">
                  <c:v>132.5</c:v>
                </c:pt>
                <c:pt idx="559">
                  <c:v>132.75</c:v>
                </c:pt>
                <c:pt idx="560">
                  <c:v>133</c:v>
                </c:pt>
                <c:pt idx="561">
                  <c:v>133.25</c:v>
                </c:pt>
                <c:pt idx="562">
                  <c:v>133.5</c:v>
                </c:pt>
                <c:pt idx="563">
                  <c:v>133.75</c:v>
                </c:pt>
                <c:pt idx="564">
                  <c:v>134</c:v>
                </c:pt>
                <c:pt idx="565">
                  <c:v>134.25</c:v>
                </c:pt>
                <c:pt idx="566">
                  <c:v>134.5</c:v>
                </c:pt>
                <c:pt idx="567">
                  <c:v>134.75</c:v>
                </c:pt>
                <c:pt idx="568">
                  <c:v>135</c:v>
                </c:pt>
                <c:pt idx="569">
                  <c:v>135.25</c:v>
                </c:pt>
                <c:pt idx="570">
                  <c:v>135.5</c:v>
                </c:pt>
                <c:pt idx="571">
                  <c:v>135.75</c:v>
                </c:pt>
                <c:pt idx="572">
                  <c:v>136</c:v>
                </c:pt>
                <c:pt idx="573">
                  <c:v>136.25</c:v>
                </c:pt>
                <c:pt idx="574">
                  <c:v>136.5</c:v>
                </c:pt>
                <c:pt idx="575">
                  <c:v>136.75</c:v>
                </c:pt>
              </c:numCache>
            </c:numRef>
          </c:xVal>
          <c:yVal>
            <c:numRef>
              <c:f>'4d_live_max_25'!$J$3:$J$578</c:f>
              <c:numCache>
                <c:formatCode>General</c:formatCode>
                <c:ptCount val="576"/>
                <c:pt idx="0">
                  <c:v>6.3752173999999995E-2</c:v>
                </c:pt>
                <c:pt idx="1">
                  <c:v>6.3752173999999995E-2</c:v>
                </c:pt>
                <c:pt idx="2">
                  <c:v>6.3749581999999999E-2</c:v>
                </c:pt>
                <c:pt idx="3">
                  <c:v>6.3753404E-2</c:v>
                </c:pt>
                <c:pt idx="4">
                  <c:v>6.3782454000000002E-2</c:v>
                </c:pt>
                <c:pt idx="5">
                  <c:v>6.4010091000000005E-2</c:v>
                </c:pt>
                <c:pt idx="6">
                  <c:v>6.4193361000000004E-2</c:v>
                </c:pt>
                <c:pt idx="7">
                  <c:v>6.4878553000000005E-2</c:v>
                </c:pt>
                <c:pt idx="8">
                  <c:v>6.5287389000000001E-2</c:v>
                </c:pt>
                <c:pt idx="9">
                  <c:v>6.6220522000000004E-2</c:v>
                </c:pt>
                <c:pt idx="10">
                  <c:v>6.6707849999999999E-2</c:v>
                </c:pt>
                <c:pt idx="11">
                  <c:v>6.7760766E-2</c:v>
                </c:pt>
                <c:pt idx="12">
                  <c:v>6.8281487000000002E-2</c:v>
                </c:pt>
                <c:pt idx="13">
                  <c:v>6.9312273999999993E-2</c:v>
                </c:pt>
                <c:pt idx="14">
                  <c:v>6.9816410999999995E-2</c:v>
                </c:pt>
                <c:pt idx="15">
                  <c:v>7.0789098999999994E-2</c:v>
                </c:pt>
                <c:pt idx="16">
                  <c:v>7.1313605000000002E-2</c:v>
                </c:pt>
                <c:pt idx="17">
                  <c:v>7.2161369000000003E-2</c:v>
                </c:pt>
                <c:pt idx="18">
                  <c:v>7.2558522E-2</c:v>
                </c:pt>
                <c:pt idx="19">
                  <c:v>7.3236710999999996E-2</c:v>
                </c:pt>
                <c:pt idx="20">
                  <c:v>7.3596120000000001E-2</c:v>
                </c:pt>
                <c:pt idx="21">
                  <c:v>7.4495806999999997E-2</c:v>
                </c:pt>
                <c:pt idx="22">
                  <c:v>7.5170456999999996E-2</c:v>
                </c:pt>
                <c:pt idx="23">
                  <c:v>7.6678476999999995E-2</c:v>
                </c:pt>
                <c:pt idx="24">
                  <c:v>7.7685349000000001E-2</c:v>
                </c:pt>
                <c:pt idx="25">
                  <c:v>8.0277577000000003E-2</c:v>
                </c:pt>
                <c:pt idx="26">
                  <c:v>8.1767932000000002E-2</c:v>
                </c:pt>
                <c:pt idx="27">
                  <c:v>8.5024476000000002E-2</c:v>
                </c:pt>
                <c:pt idx="28">
                  <c:v>8.6600468E-2</c:v>
                </c:pt>
                <c:pt idx="29">
                  <c:v>9.0352884999999994E-2</c:v>
                </c:pt>
                <c:pt idx="30">
                  <c:v>9.2279344999999999E-2</c:v>
                </c:pt>
                <c:pt idx="31">
                  <c:v>9.6175589000000006E-2</c:v>
                </c:pt>
                <c:pt idx="32">
                  <c:v>9.8195515999999997E-2</c:v>
                </c:pt>
                <c:pt idx="33">
                  <c:v>0.1021806</c:v>
                </c:pt>
                <c:pt idx="34">
                  <c:v>0.10393304</c:v>
                </c:pt>
                <c:pt idx="35">
                  <c:v>0.10739861000000001</c:v>
                </c:pt>
                <c:pt idx="36">
                  <c:v>0.10898103000000001</c:v>
                </c:pt>
                <c:pt idx="37">
                  <c:v>0.11162420000000001</c:v>
                </c:pt>
                <c:pt idx="38">
                  <c:v>0.11275987</c:v>
                </c:pt>
                <c:pt idx="39">
                  <c:v>0.11493135</c:v>
                </c:pt>
                <c:pt idx="40">
                  <c:v>0.11591152</c:v>
                </c:pt>
                <c:pt idx="41">
                  <c:v>0.11777321</c:v>
                </c:pt>
                <c:pt idx="42">
                  <c:v>0.11865754000000001</c:v>
                </c:pt>
                <c:pt idx="43">
                  <c:v>0.1203581</c:v>
                </c:pt>
                <c:pt idx="44">
                  <c:v>0.12116987</c:v>
                </c:pt>
                <c:pt idx="45">
                  <c:v>0.12272039</c:v>
                </c:pt>
                <c:pt idx="46">
                  <c:v>0.12348364000000001</c:v>
                </c:pt>
                <c:pt idx="47">
                  <c:v>0.12486313</c:v>
                </c:pt>
                <c:pt idx="48">
                  <c:v>0.12549266000000001</c:v>
                </c:pt>
                <c:pt idx="49">
                  <c:v>0.12652695</c:v>
                </c:pt>
                <c:pt idx="50">
                  <c:v>0.12699603000000001</c:v>
                </c:pt>
                <c:pt idx="51">
                  <c:v>0.12798585000000001</c:v>
                </c:pt>
                <c:pt idx="52">
                  <c:v>0.12850507</c:v>
                </c:pt>
                <c:pt idx="53">
                  <c:v>0.12953698999999999</c:v>
                </c:pt>
                <c:pt idx="54">
                  <c:v>0.13005936000000001</c:v>
                </c:pt>
                <c:pt idx="55">
                  <c:v>0.13108433999999999</c:v>
                </c:pt>
                <c:pt idx="56">
                  <c:v>0.13157223000000001</c:v>
                </c:pt>
                <c:pt idx="57">
                  <c:v>0.1322922</c:v>
                </c:pt>
                <c:pt idx="58">
                  <c:v>0.13262436999999999</c:v>
                </c:pt>
                <c:pt idx="59">
                  <c:v>0.13301313000000001</c:v>
                </c:pt>
                <c:pt idx="60">
                  <c:v>0.13315223000000001</c:v>
                </c:pt>
                <c:pt idx="61">
                  <c:v>0.13316687999999999</c:v>
                </c:pt>
                <c:pt idx="62">
                  <c:v>0.13308065999999999</c:v>
                </c:pt>
                <c:pt idx="63">
                  <c:v>0.13257244000000001</c:v>
                </c:pt>
                <c:pt idx="64">
                  <c:v>0.13217698</c:v>
                </c:pt>
                <c:pt idx="65">
                  <c:v>0.13099632999999999</c:v>
                </c:pt>
                <c:pt idx="66">
                  <c:v>0.13027512999999999</c:v>
                </c:pt>
                <c:pt idx="67">
                  <c:v>0.1286062</c:v>
                </c:pt>
                <c:pt idx="68">
                  <c:v>0.12775363000000001</c:v>
                </c:pt>
                <c:pt idx="69">
                  <c:v>0.12586029000000001</c:v>
                </c:pt>
                <c:pt idx="70">
                  <c:v>0.12494344</c:v>
                </c:pt>
                <c:pt idx="71">
                  <c:v>0.12291359</c:v>
                </c:pt>
                <c:pt idx="72">
                  <c:v>0.12189803</c:v>
                </c:pt>
                <c:pt idx="73">
                  <c:v>0.11970495</c:v>
                </c:pt>
                <c:pt idx="74">
                  <c:v>0.11863471</c:v>
                </c:pt>
                <c:pt idx="75">
                  <c:v>0.11647357999999999</c:v>
                </c:pt>
                <c:pt idx="76">
                  <c:v>0.11545651</c:v>
                </c:pt>
                <c:pt idx="77">
                  <c:v>0.11338656</c:v>
                </c:pt>
                <c:pt idx="78">
                  <c:v>0.11236422</c:v>
                </c:pt>
                <c:pt idx="79">
                  <c:v>0.1102225</c:v>
                </c:pt>
                <c:pt idx="80">
                  <c:v>0.10913749</c:v>
                </c:pt>
                <c:pt idx="81">
                  <c:v>0.10680185</c:v>
                </c:pt>
                <c:pt idx="82">
                  <c:v>0.10557402</c:v>
                </c:pt>
                <c:pt idx="83">
                  <c:v>0.10304700999999999</c:v>
                </c:pt>
                <c:pt idx="84">
                  <c:v>0.10175768</c:v>
                </c:pt>
                <c:pt idx="85">
                  <c:v>9.9184252000000001E-2</c:v>
                </c:pt>
                <c:pt idx="86">
                  <c:v>9.7894817999999995E-2</c:v>
                </c:pt>
                <c:pt idx="87">
                  <c:v>9.5399260999999999E-2</c:v>
                </c:pt>
                <c:pt idx="88">
                  <c:v>9.4181797999999997E-2</c:v>
                </c:pt>
                <c:pt idx="89">
                  <c:v>9.1954685999999994E-2</c:v>
                </c:pt>
                <c:pt idx="90">
                  <c:v>9.0948835000000006E-2</c:v>
                </c:pt>
                <c:pt idx="91">
                  <c:v>8.9335448999999997E-2</c:v>
                </c:pt>
                <c:pt idx="92">
                  <c:v>8.8675751999999997E-2</c:v>
                </c:pt>
                <c:pt idx="93">
                  <c:v>8.7724231E-2</c:v>
                </c:pt>
                <c:pt idx="94">
                  <c:v>8.7361649E-2</c:v>
                </c:pt>
                <c:pt idx="95">
                  <c:v>8.6854972000000003E-2</c:v>
                </c:pt>
                <c:pt idx="96">
                  <c:v>8.6661859999999993E-2</c:v>
                </c:pt>
                <c:pt idx="97">
                  <c:v>8.6485444999999994E-2</c:v>
                </c:pt>
                <c:pt idx="98">
                  <c:v>8.6513087000000002E-2</c:v>
                </c:pt>
                <c:pt idx="99">
                  <c:v>8.6948246000000007E-2</c:v>
                </c:pt>
                <c:pt idx="100">
                  <c:v>8.7350263999999997E-2</c:v>
                </c:pt>
                <c:pt idx="101">
                  <c:v>8.8601068000000005E-2</c:v>
                </c:pt>
                <c:pt idx="102">
                  <c:v>8.9439093999999997E-2</c:v>
                </c:pt>
                <c:pt idx="103">
                  <c:v>9.1574475000000002E-2</c:v>
                </c:pt>
                <c:pt idx="104">
                  <c:v>9.2823884999999995E-2</c:v>
                </c:pt>
                <c:pt idx="105">
                  <c:v>9.5512404999999995E-2</c:v>
                </c:pt>
                <c:pt idx="106">
                  <c:v>9.6886090999999994E-2</c:v>
                </c:pt>
                <c:pt idx="107">
                  <c:v>9.9600226E-2</c:v>
                </c:pt>
                <c:pt idx="108">
                  <c:v>0.10089561</c:v>
                </c:pt>
                <c:pt idx="109">
                  <c:v>0.10338426000000001</c:v>
                </c:pt>
                <c:pt idx="110">
                  <c:v>0.1045514</c:v>
                </c:pt>
                <c:pt idx="111">
                  <c:v>0.10671791</c:v>
                </c:pt>
                <c:pt idx="112">
                  <c:v>0.10771807</c:v>
                </c:pt>
                <c:pt idx="113">
                  <c:v>0.1095937</c:v>
                </c:pt>
                <c:pt idx="114">
                  <c:v>0.1104591</c:v>
                </c:pt>
                <c:pt idx="115">
                  <c:v>0.11208456999999999</c:v>
                </c:pt>
                <c:pt idx="116">
                  <c:v>0.11287525</c:v>
                </c:pt>
                <c:pt idx="117">
                  <c:v>0.11452189</c:v>
                </c:pt>
                <c:pt idx="118">
                  <c:v>0.11538205</c:v>
                </c:pt>
                <c:pt idx="119">
                  <c:v>0.11711638000000001</c:v>
                </c:pt>
                <c:pt idx="120">
                  <c:v>0.11797885</c:v>
                </c:pt>
                <c:pt idx="121">
                  <c:v>0.11960962</c:v>
                </c:pt>
                <c:pt idx="122">
                  <c:v>0.12039780999999999</c:v>
                </c:pt>
                <c:pt idx="123">
                  <c:v>0.12181955</c:v>
                </c:pt>
                <c:pt idx="124">
                  <c:v>0.12247474</c:v>
                </c:pt>
                <c:pt idx="125">
                  <c:v>0.12365328</c:v>
                </c:pt>
                <c:pt idx="126">
                  <c:v>0.12420826</c:v>
                </c:pt>
                <c:pt idx="127">
                  <c:v>0.12536312999999999</c:v>
                </c:pt>
                <c:pt idx="128">
                  <c:v>0.12602298000000001</c:v>
                </c:pt>
                <c:pt idx="129">
                  <c:v>0.12751019999999999</c:v>
                </c:pt>
                <c:pt idx="130">
                  <c:v>0.12832387000000001</c:v>
                </c:pt>
                <c:pt idx="131">
                  <c:v>0.13002733999999999</c:v>
                </c:pt>
                <c:pt idx="132">
                  <c:v>0.13088886</c:v>
                </c:pt>
                <c:pt idx="133">
                  <c:v>0.1326253</c:v>
                </c:pt>
                <c:pt idx="134">
                  <c:v>0.1334862</c:v>
                </c:pt>
                <c:pt idx="135">
                  <c:v>0.13522397</c:v>
                </c:pt>
                <c:pt idx="136">
                  <c:v>0.13608286</c:v>
                </c:pt>
                <c:pt idx="137">
                  <c:v>0.13779401999999999</c:v>
                </c:pt>
                <c:pt idx="138">
                  <c:v>0.13864176</c:v>
                </c:pt>
                <c:pt idx="139">
                  <c:v>0.14037259999999999</c:v>
                </c:pt>
                <c:pt idx="140">
                  <c:v>0.14124054999999999</c:v>
                </c:pt>
                <c:pt idx="141">
                  <c:v>0.14296222</c:v>
                </c:pt>
                <c:pt idx="142">
                  <c:v>0.14379718999999999</c:v>
                </c:pt>
                <c:pt idx="143">
                  <c:v>0.14543155999999999</c:v>
                </c:pt>
                <c:pt idx="144">
                  <c:v>0.14623353</c:v>
                </c:pt>
                <c:pt idx="145">
                  <c:v>0.14784132</c:v>
                </c:pt>
                <c:pt idx="146">
                  <c:v>0.14863762</c:v>
                </c:pt>
                <c:pt idx="147">
                  <c:v>0.15020359999999999</c:v>
                </c:pt>
                <c:pt idx="148">
                  <c:v>0.1509614</c:v>
                </c:pt>
                <c:pt idx="149">
                  <c:v>0.15237450999999999</c:v>
                </c:pt>
                <c:pt idx="150">
                  <c:v>0.1530318</c:v>
                </c:pt>
                <c:pt idx="151">
                  <c:v>0.15426739</c:v>
                </c:pt>
                <c:pt idx="152">
                  <c:v>0.15485235999999999</c:v>
                </c:pt>
                <c:pt idx="153">
                  <c:v>0.15558026999999999</c:v>
                </c:pt>
                <c:pt idx="154">
                  <c:v>0.15576704</c:v>
                </c:pt>
                <c:pt idx="155">
                  <c:v>0.15563643999999999</c:v>
                </c:pt>
                <c:pt idx="156">
                  <c:v>0.15534717000000001</c:v>
                </c:pt>
                <c:pt idx="157">
                  <c:v>0.15397416</c:v>
                </c:pt>
                <c:pt idx="158">
                  <c:v>0.15294176000000001</c:v>
                </c:pt>
                <c:pt idx="159">
                  <c:v>0.15016436999999999</c:v>
                </c:pt>
                <c:pt idx="160">
                  <c:v>0.14851660999999999</c:v>
                </c:pt>
                <c:pt idx="161">
                  <c:v>0.14455165</c:v>
                </c:pt>
                <c:pt idx="162">
                  <c:v>0.14239194999999999</c:v>
                </c:pt>
                <c:pt idx="163">
                  <c:v>0.13787708000000001</c:v>
                </c:pt>
                <c:pt idx="164">
                  <c:v>0.13572002999999999</c:v>
                </c:pt>
                <c:pt idx="165">
                  <c:v>0.13155036000000001</c:v>
                </c:pt>
                <c:pt idx="166">
                  <c:v>0.12966085999999999</c:v>
                </c:pt>
                <c:pt idx="167">
                  <c:v>0.12612571</c:v>
                </c:pt>
                <c:pt idx="168">
                  <c:v>0.12456755</c:v>
                </c:pt>
                <c:pt idx="169">
                  <c:v>0.12166540000000001</c:v>
                </c:pt>
                <c:pt idx="170">
                  <c:v>0.12038229</c:v>
                </c:pt>
                <c:pt idx="171">
                  <c:v>0.11790057</c:v>
                </c:pt>
                <c:pt idx="172">
                  <c:v>0.11675575000000001</c:v>
                </c:pt>
                <c:pt idx="173">
                  <c:v>0.11451019</c:v>
                </c:pt>
                <c:pt idx="174">
                  <c:v>0.1135032</c:v>
                </c:pt>
                <c:pt idx="175">
                  <c:v>0.11165591</c:v>
                </c:pt>
                <c:pt idx="176">
                  <c:v>0.11084441</c:v>
                </c:pt>
                <c:pt idx="177">
                  <c:v>0.10935739999999999</c:v>
                </c:pt>
                <c:pt idx="178">
                  <c:v>0.10871404</c:v>
                </c:pt>
                <c:pt idx="179">
                  <c:v>0.10770815</c:v>
                </c:pt>
                <c:pt idx="180">
                  <c:v>0.10729476</c:v>
                </c:pt>
                <c:pt idx="181">
                  <c:v>0.10668833</c:v>
                </c:pt>
                <c:pt idx="182">
                  <c:v>0.10643704</c:v>
                </c:pt>
                <c:pt idx="183">
                  <c:v>0.10609251</c:v>
                </c:pt>
                <c:pt idx="184">
                  <c:v>0.10594437</c:v>
                </c:pt>
                <c:pt idx="185">
                  <c:v>0.10572028</c:v>
                </c:pt>
                <c:pt idx="186">
                  <c:v>0.10562183999999999</c:v>
                </c:pt>
                <c:pt idx="187">
                  <c:v>0.1054832</c:v>
                </c:pt>
                <c:pt idx="188">
                  <c:v>0.10541948</c:v>
                </c:pt>
                <c:pt idx="189">
                  <c:v>0.10532014000000001</c:v>
                </c:pt>
                <c:pt idx="190">
                  <c:v>0.10527520999999999</c:v>
                </c:pt>
                <c:pt idx="191">
                  <c:v>0.10524142</c:v>
                </c:pt>
                <c:pt idx="192">
                  <c:v>0.10524685</c:v>
                </c:pt>
                <c:pt idx="193">
                  <c:v>0.10534399999999999</c:v>
                </c:pt>
                <c:pt idx="194">
                  <c:v>0.10542778</c:v>
                </c:pt>
                <c:pt idx="195">
                  <c:v>0.10578394000000001</c:v>
                </c:pt>
                <c:pt idx="196">
                  <c:v>0.10606723</c:v>
                </c:pt>
                <c:pt idx="197">
                  <c:v>0.10694281</c:v>
                </c:pt>
                <c:pt idx="198">
                  <c:v>0.1074942</c:v>
                </c:pt>
                <c:pt idx="199">
                  <c:v>0.10884637</c:v>
                </c:pt>
                <c:pt idx="200">
                  <c:v>0.10963262999999999</c:v>
                </c:pt>
                <c:pt idx="201">
                  <c:v>0.11129685</c:v>
                </c:pt>
                <c:pt idx="202">
                  <c:v>0.11211704</c:v>
                </c:pt>
                <c:pt idx="203">
                  <c:v>0.11364241999999999</c:v>
                </c:pt>
                <c:pt idx="204">
                  <c:v>0.11436164</c:v>
                </c:pt>
                <c:pt idx="205">
                  <c:v>0.11575027</c:v>
                </c:pt>
                <c:pt idx="206">
                  <c:v>0.11640124</c:v>
                </c:pt>
                <c:pt idx="207">
                  <c:v>0.11760877</c:v>
                </c:pt>
                <c:pt idx="208">
                  <c:v>0.11815904000000001</c:v>
                </c:pt>
                <c:pt idx="209">
                  <c:v>0.11918382</c:v>
                </c:pt>
                <c:pt idx="210">
                  <c:v>0.11967935</c:v>
                </c:pt>
                <c:pt idx="211">
                  <c:v>0.12066907</c:v>
                </c:pt>
                <c:pt idx="212">
                  <c:v>0.12115629999999999</c:v>
                </c:pt>
                <c:pt idx="213">
                  <c:v>0.12213453000000001</c:v>
                </c:pt>
                <c:pt idx="214">
                  <c:v>0.12264403</c:v>
                </c:pt>
                <c:pt idx="215">
                  <c:v>0.12370215</c:v>
                </c:pt>
                <c:pt idx="216">
                  <c:v>0.12425957999999999</c:v>
                </c:pt>
                <c:pt idx="217">
                  <c:v>0.12540899</c:v>
                </c:pt>
                <c:pt idx="218">
                  <c:v>0.12598345</c:v>
                </c:pt>
                <c:pt idx="219">
                  <c:v>0.12710558</c:v>
                </c:pt>
                <c:pt idx="220">
                  <c:v>0.12765074000000001</c:v>
                </c:pt>
                <c:pt idx="221">
                  <c:v>0.12873796000000001</c:v>
                </c:pt>
                <c:pt idx="222">
                  <c:v>0.12927857000000001</c:v>
                </c:pt>
                <c:pt idx="223">
                  <c:v>0.13031161999999999</c:v>
                </c:pt>
                <c:pt idx="224">
                  <c:v>0.13079830000000001</c:v>
                </c:pt>
                <c:pt idx="225">
                  <c:v>0.13173874999999999</c:v>
                </c:pt>
                <c:pt idx="226">
                  <c:v>0.13219626000000001</c:v>
                </c:pt>
                <c:pt idx="227">
                  <c:v>0.13313335000000001</c:v>
                </c:pt>
                <c:pt idx="228">
                  <c:v>0.13361004000000001</c:v>
                </c:pt>
                <c:pt idx="229">
                  <c:v>0.13461016000000001</c:v>
                </c:pt>
                <c:pt idx="230">
                  <c:v>0.13511327000000001</c:v>
                </c:pt>
                <c:pt idx="231">
                  <c:v>0.1361658</c:v>
                </c:pt>
                <c:pt idx="232">
                  <c:v>0.13667989999999999</c:v>
                </c:pt>
                <c:pt idx="233">
                  <c:v>0.13767151999999999</c:v>
                </c:pt>
                <c:pt idx="234">
                  <c:v>0.13813362000000001</c:v>
                </c:pt>
                <c:pt idx="235">
                  <c:v>0.13899659</c:v>
                </c:pt>
                <c:pt idx="236">
                  <c:v>0.13941977999999999</c:v>
                </c:pt>
                <c:pt idx="237">
                  <c:v>0.14026317999999999</c:v>
                </c:pt>
                <c:pt idx="238">
                  <c:v>0.14068533</c:v>
                </c:pt>
                <c:pt idx="239">
                  <c:v>0.14155158000000001</c:v>
                </c:pt>
                <c:pt idx="240">
                  <c:v>0.14198688000000001</c:v>
                </c:pt>
                <c:pt idx="241">
                  <c:v>0.14283912000000001</c:v>
                </c:pt>
                <c:pt idx="242">
                  <c:v>0.14325403</c:v>
                </c:pt>
                <c:pt idx="243">
                  <c:v>0.1440535</c:v>
                </c:pt>
                <c:pt idx="244">
                  <c:v>0.14444897000000001</c:v>
                </c:pt>
                <c:pt idx="245">
                  <c:v>0.14524641999999999</c:v>
                </c:pt>
                <c:pt idx="246">
                  <c:v>0.14563356</c:v>
                </c:pt>
                <c:pt idx="247">
                  <c:v>0.14633214</c:v>
                </c:pt>
                <c:pt idx="248">
                  <c:v>0.14665202999999999</c:v>
                </c:pt>
                <c:pt idx="249">
                  <c:v>0.14714947</c:v>
                </c:pt>
                <c:pt idx="250">
                  <c:v>0.14741172</c:v>
                </c:pt>
                <c:pt idx="251">
                  <c:v>0.14766939000000001</c:v>
                </c:pt>
                <c:pt idx="252">
                  <c:v>0.14777982000000001</c:v>
                </c:pt>
                <c:pt idx="253">
                  <c:v>0.14771767</c:v>
                </c:pt>
                <c:pt idx="254">
                  <c:v>0.14755694999999999</c:v>
                </c:pt>
                <c:pt idx="255">
                  <c:v>0.14671633000000001</c:v>
                </c:pt>
                <c:pt idx="256">
                  <c:v>0.14605767</c:v>
                </c:pt>
                <c:pt idx="257">
                  <c:v>0.14435936999999999</c:v>
                </c:pt>
                <c:pt idx="258">
                  <c:v>0.14344762</c:v>
                </c:pt>
                <c:pt idx="259">
                  <c:v>0.14142777000000001</c:v>
                </c:pt>
                <c:pt idx="260">
                  <c:v>0.14042006000000001</c:v>
                </c:pt>
                <c:pt idx="261">
                  <c:v>0.13825436999999999</c:v>
                </c:pt>
                <c:pt idx="262">
                  <c:v>0.13718005999999999</c:v>
                </c:pt>
                <c:pt idx="263">
                  <c:v>0.13486344</c:v>
                </c:pt>
                <c:pt idx="264">
                  <c:v>0.13370761</c:v>
                </c:pt>
                <c:pt idx="265">
                  <c:v>0.13120422000000001</c:v>
                </c:pt>
                <c:pt idx="266">
                  <c:v>0.12994663000000001</c:v>
                </c:pt>
                <c:pt idx="267">
                  <c:v>0.12723592</c:v>
                </c:pt>
                <c:pt idx="268">
                  <c:v>0.12588075000000001</c:v>
                </c:pt>
                <c:pt idx="269">
                  <c:v>0.12297609</c:v>
                </c:pt>
                <c:pt idx="270">
                  <c:v>0.12155309</c:v>
                </c:pt>
                <c:pt idx="271">
                  <c:v>0.11865787</c:v>
                </c:pt>
                <c:pt idx="272">
                  <c:v>0.11731032</c:v>
                </c:pt>
                <c:pt idx="273">
                  <c:v>0.11474238</c:v>
                </c:pt>
                <c:pt idx="274">
                  <c:v>0.11355273</c:v>
                </c:pt>
                <c:pt idx="275">
                  <c:v>0.11139967000000001</c:v>
                </c:pt>
                <c:pt idx="276">
                  <c:v>0.11038481</c:v>
                </c:pt>
                <c:pt idx="277">
                  <c:v>0.10856728</c:v>
                </c:pt>
                <c:pt idx="278">
                  <c:v>0.10771140999999999</c:v>
                </c:pt>
                <c:pt idx="279">
                  <c:v>0.10620599999999999</c:v>
                </c:pt>
                <c:pt idx="280">
                  <c:v>0.10549712</c:v>
                </c:pt>
                <c:pt idx="281">
                  <c:v>0.10428758</c:v>
                </c:pt>
                <c:pt idx="282">
                  <c:v>0.1037275</c:v>
                </c:pt>
                <c:pt idx="283">
                  <c:v>0.10280069999999999</c:v>
                </c:pt>
                <c:pt idx="284">
                  <c:v>0.10236735</c:v>
                </c:pt>
                <c:pt idx="285">
                  <c:v>0.10167888999999999</c:v>
                </c:pt>
                <c:pt idx="286">
                  <c:v>0.10135854</c:v>
                </c:pt>
                <c:pt idx="287">
                  <c:v>0.10086995</c:v>
                </c:pt>
                <c:pt idx="288">
                  <c:v>0.10064262</c:v>
                </c:pt>
                <c:pt idx="289">
                  <c:v>0.10047817000000001</c:v>
                </c:pt>
                <c:pt idx="290">
                  <c:v>0.10031339</c:v>
                </c:pt>
                <c:pt idx="291">
                  <c:v>0.10006983999999999</c:v>
                </c:pt>
                <c:pt idx="292">
                  <c:v>9.9964783000000002E-2</c:v>
                </c:pt>
                <c:pt idx="293">
                  <c:v>9.9823072999999998E-2</c:v>
                </c:pt>
                <c:pt idx="294">
                  <c:v>9.9777169999999998E-2</c:v>
                </c:pt>
                <c:pt idx="295">
                  <c:v>9.9827341999999999E-2</c:v>
                </c:pt>
                <c:pt idx="296">
                  <c:v>9.9978596000000003E-2</c:v>
                </c:pt>
                <c:pt idx="297">
                  <c:v>0.1005341</c:v>
                </c:pt>
                <c:pt idx="298">
                  <c:v>0.10086326</c:v>
                </c:pt>
                <c:pt idx="299">
                  <c:v>0.10157581</c:v>
                </c:pt>
                <c:pt idx="300">
                  <c:v>0.10194214</c:v>
                </c:pt>
                <c:pt idx="301">
                  <c:v>0.10272089</c:v>
                </c:pt>
                <c:pt idx="302">
                  <c:v>0.10313141000000001</c:v>
                </c:pt>
                <c:pt idx="303">
                  <c:v>0.10398749</c:v>
                </c:pt>
                <c:pt idx="304">
                  <c:v>0.10443389</c:v>
                </c:pt>
                <c:pt idx="305">
                  <c:v>0.10539968</c:v>
                </c:pt>
                <c:pt idx="306">
                  <c:v>0.10592744</c:v>
                </c:pt>
                <c:pt idx="307">
                  <c:v>0.10709015</c:v>
                </c:pt>
                <c:pt idx="308">
                  <c:v>0.10770505</c:v>
                </c:pt>
                <c:pt idx="309">
                  <c:v>0.10899622</c:v>
                </c:pt>
                <c:pt idx="310">
                  <c:v>0.10966858</c:v>
                </c:pt>
                <c:pt idx="311">
                  <c:v>0.11112226</c:v>
                </c:pt>
                <c:pt idx="312">
                  <c:v>0.11188474</c:v>
                </c:pt>
                <c:pt idx="313">
                  <c:v>0.11348332</c:v>
                </c:pt>
                <c:pt idx="314">
                  <c:v>0.1142756</c:v>
                </c:pt>
                <c:pt idx="315">
                  <c:v>0.11582715</c:v>
                </c:pt>
                <c:pt idx="316">
                  <c:v>0.11658515</c:v>
                </c:pt>
                <c:pt idx="317">
                  <c:v>0.11807015999999999</c:v>
                </c:pt>
                <c:pt idx="318">
                  <c:v>0.11878656999999999</c:v>
                </c:pt>
                <c:pt idx="319">
                  <c:v>0.12019385</c:v>
                </c:pt>
                <c:pt idx="320">
                  <c:v>0.12087563</c:v>
                </c:pt>
                <c:pt idx="321">
                  <c:v>0.12220024</c:v>
                </c:pt>
                <c:pt idx="322">
                  <c:v>0.12283018</c:v>
                </c:pt>
                <c:pt idx="323">
                  <c:v>0.12405877999999999</c:v>
                </c:pt>
                <c:pt idx="324">
                  <c:v>0.12465229999999999</c:v>
                </c:pt>
                <c:pt idx="325">
                  <c:v>0.12578165999999999</c:v>
                </c:pt>
                <c:pt idx="326">
                  <c:v>0.12630548999999999</c:v>
                </c:pt>
                <c:pt idx="327">
                  <c:v>0.12729177999999999</c:v>
                </c:pt>
                <c:pt idx="328">
                  <c:v>0.12774673</c:v>
                </c:pt>
                <c:pt idx="329">
                  <c:v>0.12864400000000001</c:v>
                </c:pt>
                <c:pt idx="330">
                  <c:v>0.12908944</c:v>
                </c:pt>
                <c:pt idx="331">
                  <c:v>0.12996848999999999</c:v>
                </c:pt>
                <c:pt idx="332">
                  <c:v>0.13040178999999999</c:v>
                </c:pt>
                <c:pt idx="333">
                  <c:v>0.13129182</c:v>
                </c:pt>
                <c:pt idx="334">
                  <c:v>0.13175495000000001</c:v>
                </c:pt>
                <c:pt idx="335">
                  <c:v>0.13273224</c:v>
                </c:pt>
                <c:pt idx="336">
                  <c:v>0.13323404999999999</c:v>
                </c:pt>
                <c:pt idx="337">
                  <c:v>0.13423081000000001</c:v>
                </c:pt>
                <c:pt idx="338">
                  <c:v>0.13471462000000001</c:v>
                </c:pt>
                <c:pt idx="339">
                  <c:v>0.13565569</c:v>
                </c:pt>
                <c:pt idx="340">
                  <c:v>0.13611491000000001</c:v>
                </c:pt>
                <c:pt idx="341">
                  <c:v>0.13701343999999999</c:v>
                </c:pt>
                <c:pt idx="342">
                  <c:v>0.13744865000000001</c:v>
                </c:pt>
                <c:pt idx="343">
                  <c:v>0.13830547000000001</c:v>
                </c:pt>
                <c:pt idx="344">
                  <c:v>0.1387274</c:v>
                </c:pt>
                <c:pt idx="345">
                  <c:v>0.13931673999999999</c:v>
                </c:pt>
                <c:pt idx="346">
                  <c:v>0.13956969999999999</c:v>
                </c:pt>
                <c:pt idx="347">
                  <c:v>0.13973898000000001</c:v>
                </c:pt>
                <c:pt idx="348">
                  <c:v>0.13978489999999999</c:v>
                </c:pt>
                <c:pt idx="349">
                  <c:v>0.13963842000000001</c:v>
                </c:pt>
                <c:pt idx="350">
                  <c:v>0.13945214</c:v>
                </c:pt>
                <c:pt idx="351">
                  <c:v>0.13873903000000001</c:v>
                </c:pt>
                <c:pt idx="352">
                  <c:v>0.13822882</c:v>
                </c:pt>
                <c:pt idx="353">
                  <c:v>0.13688365</c:v>
                </c:pt>
                <c:pt idx="354">
                  <c:v>0.13612673</c:v>
                </c:pt>
                <c:pt idx="355">
                  <c:v>0.13433908999999999</c:v>
                </c:pt>
                <c:pt idx="356">
                  <c:v>0.13340682000000001</c:v>
                </c:pt>
                <c:pt idx="357">
                  <c:v>0.13137415</c:v>
                </c:pt>
                <c:pt idx="358">
                  <c:v>0.13037704999999999</c:v>
                </c:pt>
                <c:pt idx="359">
                  <c:v>0.12829115999999999</c:v>
                </c:pt>
                <c:pt idx="360">
                  <c:v>0.12729776000000001</c:v>
                </c:pt>
                <c:pt idx="361">
                  <c:v>0.12524486000000001</c:v>
                </c:pt>
                <c:pt idx="362">
                  <c:v>0.12428184</c:v>
                </c:pt>
                <c:pt idx="363">
                  <c:v>0.12231623</c:v>
                </c:pt>
                <c:pt idx="364">
                  <c:v>0.12141161</c:v>
                </c:pt>
                <c:pt idx="365">
                  <c:v>0.11959009</c:v>
                </c:pt>
                <c:pt idx="366">
                  <c:v>0.1187555</c:v>
                </c:pt>
                <c:pt idx="367">
                  <c:v>0.11706059000000001</c:v>
                </c:pt>
                <c:pt idx="368">
                  <c:v>0.11629225</c:v>
                </c:pt>
                <c:pt idx="369">
                  <c:v>0.1147802</c:v>
                </c:pt>
                <c:pt idx="370">
                  <c:v>0.11408834</c:v>
                </c:pt>
                <c:pt idx="371">
                  <c:v>0.1127959</c:v>
                </c:pt>
                <c:pt idx="372">
                  <c:v>0.1121665</c:v>
                </c:pt>
                <c:pt idx="373">
                  <c:v>0.1110163</c:v>
                </c:pt>
                <c:pt idx="374">
                  <c:v>0.11046849</c:v>
                </c:pt>
                <c:pt idx="375">
                  <c:v>0.10949407999999999</c:v>
                </c:pt>
                <c:pt idx="376">
                  <c:v>0.10903899</c:v>
                </c:pt>
                <c:pt idx="377">
                  <c:v>0.10824287</c:v>
                </c:pt>
                <c:pt idx="378">
                  <c:v>0.10787503</c:v>
                </c:pt>
                <c:pt idx="379">
                  <c:v>0.10725174</c:v>
                </c:pt>
                <c:pt idx="380">
                  <c:v>0.10697014000000001</c:v>
                </c:pt>
                <c:pt idx="381">
                  <c:v>0.10651334</c:v>
                </c:pt>
                <c:pt idx="382">
                  <c:v>0.10631344</c:v>
                </c:pt>
                <c:pt idx="383">
                  <c:v>0.10600951</c:v>
                </c:pt>
                <c:pt idx="384">
                  <c:v>0.10588311</c:v>
                </c:pt>
                <c:pt idx="385">
                  <c:v>0.10570902</c:v>
                </c:pt>
                <c:pt idx="386">
                  <c:v>0.10563984</c:v>
                </c:pt>
                <c:pt idx="387">
                  <c:v>0.1055589</c:v>
                </c:pt>
                <c:pt idx="388">
                  <c:v>0.10554046</c:v>
                </c:pt>
                <c:pt idx="389">
                  <c:v>0.1055932</c:v>
                </c:pt>
                <c:pt idx="390">
                  <c:v>0.10570098999999999</c:v>
                </c:pt>
                <c:pt idx="391">
                  <c:v>0.10620704</c:v>
                </c:pt>
                <c:pt idx="392">
                  <c:v>0.10658804</c:v>
                </c:pt>
                <c:pt idx="393">
                  <c:v>0.10764351</c:v>
                </c:pt>
                <c:pt idx="394">
                  <c:v>0.10828802999999999</c:v>
                </c:pt>
                <c:pt idx="395">
                  <c:v>0.10976809</c:v>
                </c:pt>
                <c:pt idx="396">
                  <c:v>0.11054634000000001</c:v>
                </c:pt>
                <c:pt idx="397">
                  <c:v>0.11217827</c:v>
                </c:pt>
                <c:pt idx="398">
                  <c:v>0.11299298000000001</c:v>
                </c:pt>
                <c:pt idx="399">
                  <c:v>0.11461671</c:v>
                </c:pt>
                <c:pt idx="400">
                  <c:v>0.11541637</c:v>
                </c:pt>
                <c:pt idx="401">
                  <c:v>0.11705794999999999</c:v>
                </c:pt>
                <c:pt idx="402">
                  <c:v>0.11788648</c:v>
                </c:pt>
                <c:pt idx="403">
                  <c:v>0.11958082</c:v>
                </c:pt>
                <c:pt idx="404">
                  <c:v>0.12043706999999999</c:v>
                </c:pt>
                <c:pt idx="405">
                  <c:v>0.12217348</c:v>
                </c:pt>
                <c:pt idx="406">
                  <c:v>0.12302308000000001</c:v>
                </c:pt>
                <c:pt idx="407">
                  <c:v>0.12471156999999999</c:v>
                </c:pt>
                <c:pt idx="408">
                  <c:v>0.12552416</c:v>
                </c:pt>
                <c:pt idx="409">
                  <c:v>0.12710837999999999</c:v>
                </c:pt>
                <c:pt idx="410">
                  <c:v>0.12788087000000001</c:v>
                </c:pt>
                <c:pt idx="411">
                  <c:v>0.12940120999999999</c:v>
                </c:pt>
                <c:pt idx="412">
                  <c:v>0.13014737000000001</c:v>
                </c:pt>
                <c:pt idx="413">
                  <c:v>0.13161591</c:v>
                </c:pt>
                <c:pt idx="414">
                  <c:v>0.13232097000000001</c:v>
                </c:pt>
                <c:pt idx="415">
                  <c:v>0.13366455999999999</c:v>
                </c:pt>
                <c:pt idx="416">
                  <c:v>0.13431620999999999</c:v>
                </c:pt>
                <c:pt idx="417">
                  <c:v>0.13564548000000001</c:v>
                </c:pt>
                <c:pt idx="418">
                  <c:v>0.13631547999999999</c:v>
                </c:pt>
                <c:pt idx="419">
                  <c:v>0.13766223</c:v>
                </c:pt>
                <c:pt idx="420">
                  <c:v>0.13831468</c:v>
                </c:pt>
                <c:pt idx="421">
                  <c:v>0.13956951000000001</c:v>
                </c:pt>
                <c:pt idx="422">
                  <c:v>0.14017764999999999</c:v>
                </c:pt>
                <c:pt idx="423">
                  <c:v>0.14136671000000001</c:v>
                </c:pt>
                <c:pt idx="424">
                  <c:v>0.14192252</c:v>
                </c:pt>
                <c:pt idx="425">
                  <c:v>0.14296320000000001</c:v>
                </c:pt>
                <c:pt idx="426">
                  <c:v>0.14345415</c:v>
                </c:pt>
                <c:pt idx="427">
                  <c:v>0.14441234999999999</c:v>
                </c:pt>
                <c:pt idx="428">
                  <c:v>0.14485799999999999</c:v>
                </c:pt>
                <c:pt idx="429">
                  <c:v>0.14568616000000001</c:v>
                </c:pt>
                <c:pt idx="430">
                  <c:v>0.14608282</c:v>
                </c:pt>
                <c:pt idx="431">
                  <c:v>0.14685651999999999</c:v>
                </c:pt>
                <c:pt idx="432">
                  <c:v>0.14722604</c:v>
                </c:pt>
                <c:pt idx="433">
                  <c:v>0.14793459</c:v>
                </c:pt>
                <c:pt idx="434">
                  <c:v>0.14826015000000001</c:v>
                </c:pt>
                <c:pt idx="435">
                  <c:v>0.14886439000000001</c:v>
                </c:pt>
                <c:pt idx="436">
                  <c:v>0.14915496</c:v>
                </c:pt>
                <c:pt idx="437">
                  <c:v>0.14970518999999999</c:v>
                </c:pt>
                <c:pt idx="438">
                  <c:v>0.14996271999999999</c:v>
                </c:pt>
                <c:pt idx="439">
                  <c:v>0.15045882999999999</c:v>
                </c:pt>
                <c:pt idx="440">
                  <c:v>0.15070381999999999</c:v>
                </c:pt>
                <c:pt idx="441">
                  <c:v>0.15106396</c:v>
                </c:pt>
                <c:pt idx="442">
                  <c:v>0.15123486999999999</c:v>
                </c:pt>
                <c:pt idx="443">
                  <c:v>0.15128556000000001</c:v>
                </c:pt>
                <c:pt idx="444">
                  <c:v>0.15122721</c:v>
                </c:pt>
                <c:pt idx="445">
                  <c:v>0.15068704999999999</c:v>
                </c:pt>
                <c:pt idx="446">
                  <c:v>0.15021938000000001</c:v>
                </c:pt>
                <c:pt idx="447">
                  <c:v>0.14875875</c:v>
                </c:pt>
                <c:pt idx="448">
                  <c:v>0.14779705000000001</c:v>
                </c:pt>
                <c:pt idx="449">
                  <c:v>0.14542946000000001</c:v>
                </c:pt>
                <c:pt idx="450">
                  <c:v>0.14411950000000001</c:v>
                </c:pt>
                <c:pt idx="451">
                  <c:v>0.14120553</c:v>
                </c:pt>
                <c:pt idx="452">
                  <c:v>0.13970956000000001</c:v>
                </c:pt>
                <c:pt idx="453">
                  <c:v>0.13652702999999999</c:v>
                </c:pt>
                <c:pt idx="454">
                  <c:v>0.13495483</c:v>
                </c:pt>
                <c:pt idx="455">
                  <c:v>0.13171875</c:v>
                </c:pt>
                <c:pt idx="456">
                  <c:v>0.13015827999999999</c:v>
                </c:pt>
                <c:pt idx="457">
                  <c:v>0.12697465999999999</c:v>
                </c:pt>
                <c:pt idx="458">
                  <c:v>0.12545431000000001</c:v>
                </c:pt>
                <c:pt idx="459">
                  <c:v>0.12238003</c:v>
                </c:pt>
                <c:pt idx="460">
                  <c:v>0.12092343999999999</c:v>
                </c:pt>
                <c:pt idx="461">
                  <c:v>0.11798991</c:v>
                </c:pt>
                <c:pt idx="462">
                  <c:v>0.1166117</c:v>
                </c:pt>
                <c:pt idx="463">
                  <c:v>0.11386755</c:v>
                </c:pt>
                <c:pt idx="464">
                  <c:v>0.11259558</c:v>
                </c:pt>
                <c:pt idx="465">
                  <c:v>0.11013713</c:v>
                </c:pt>
                <c:pt idx="466">
                  <c:v>0.10898214000000001</c:v>
                </c:pt>
                <c:pt idx="467">
                  <c:v>0.10684077</c:v>
                </c:pt>
                <c:pt idx="468">
                  <c:v>0.10581625</c:v>
                </c:pt>
                <c:pt idx="469">
                  <c:v>0.10393178</c:v>
                </c:pt>
                <c:pt idx="470">
                  <c:v>0.10302337</c:v>
                </c:pt>
                <c:pt idx="471">
                  <c:v>0.10136246</c:v>
                </c:pt>
                <c:pt idx="472">
                  <c:v>0.10056634</c:v>
                </c:pt>
                <c:pt idx="473">
                  <c:v>9.9133669999999993E-2</c:v>
                </c:pt>
                <c:pt idx="474">
                  <c:v>9.8460138000000003E-2</c:v>
                </c:pt>
                <c:pt idx="475">
                  <c:v>9.7293139000000001E-2</c:v>
                </c:pt>
                <c:pt idx="476">
                  <c:v>9.6753001000000005E-2</c:v>
                </c:pt>
                <c:pt idx="477">
                  <c:v>9.5838934000000001E-2</c:v>
                </c:pt>
                <c:pt idx="478">
                  <c:v>9.5420219000000001E-2</c:v>
                </c:pt>
                <c:pt idx="479">
                  <c:v>9.4756275000000001E-2</c:v>
                </c:pt>
                <c:pt idx="480">
                  <c:v>9.4467796000000007E-2</c:v>
                </c:pt>
                <c:pt idx="481">
                  <c:v>9.4047598999999996E-2</c:v>
                </c:pt>
                <c:pt idx="482">
                  <c:v>9.3873746999999994E-2</c:v>
                </c:pt>
                <c:pt idx="483">
                  <c:v>9.3643293000000002E-2</c:v>
                </c:pt>
                <c:pt idx="484">
                  <c:v>9.3559764000000004E-2</c:v>
                </c:pt>
                <c:pt idx="485">
                  <c:v>9.3495077999999995E-2</c:v>
                </c:pt>
                <c:pt idx="486">
                  <c:v>9.3554169000000006E-2</c:v>
                </c:pt>
                <c:pt idx="487">
                  <c:v>9.3993417999999995E-2</c:v>
                </c:pt>
                <c:pt idx="488">
                  <c:v>9.4330572000000001E-2</c:v>
                </c:pt>
                <c:pt idx="489">
                  <c:v>9.5250300999999996E-2</c:v>
                </c:pt>
                <c:pt idx="490">
                  <c:v>9.5794983E-2</c:v>
                </c:pt>
                <c:pt idx="491">
                  <c:v>9.7044936999999998E-2</c:v>
                </c:pt>
                <c:pt idx="492">
                  <c:v>9.7699821000000006E-2</c:v>
                </c:pt>
                <c:pt idx="493">
                  <c:v>9.9061816999999996E-2</c:v>
                </c:pt>
                <c:pt idx="494">
                  <c:v>9.9751927000000004E-2</c:v>
                </c:pt>
                <c:pt idx="495">
                  <c:v>0.10117278</c:v>
                </c:pt>
                <c:pt idx="496">
                  <c:v>0.10187633</c:v>
                </c:pt>
                <c:pt idx="497">
                  <c:v>0.10326865</c:v>
                </c:pt>
                <c:pt idx="498">
                  <c:v>0.10393175</c:v>
                </c:pt>
                <c:pt idx="499">
                  <c:v>0.10520148999999999</c:v>
                </c:pt>
                <c:pt idx="500">
                  <c:v>0.10579861</c:v>
                </c:pt>
                <c:pt idx="501">
                  <c:v>0.10695565</c:v>
                </c:pt>
                <c:pt idx="502">
                  <c:v>0.10750353</c:v>
                </c:pt>
                <c:pt idx="503">
                  <c:v>0.10858361</c:v>
                </c:pt>
                <c:pt idx="504">
                  <c:v>0.109111</c:v>
                </c:pt>
                <c:pt idx="505">
                  <c:v>0.11015836</c:v>
                </c:pt>
                <c:pt idx="506">
                  <c:v>0.11066449</c:v>
                </c:pt>
                <c:pt idx="507">
                  <c:v>0.11166283</c:v>
                </c:pt>
                <c:pt idx="508">
                  <c:v>0.11214744</c:v>
                </c:pt>
                <c:pt idx="509">
                  <c:v>0.11309609</c:v>
                </c:pt>
                <c:pt idx="510">
                  <c:v>0.11354771</c:v>
                </c:pt>
                <c:pt idx="511">
                  <c:v>0.11441386000000001</c:v>
                </c:pt>
                <c:pt idx="512">
                  <c:v>0.11482085</c:v>
                </c:pt>
                <c:pt idx="513">
                  <c:v>0.11557468</c:v>
                </c:pt>
                <c:pt idx="514">
                  <c:v>0.1159188</c:v>
                </c:pt>
                <c:pt idx="515">
                  <c:v>0.11653361</c:v>
                </c:pt>
                <c:pt idx="516">
                  <c:v>0.11681692</c:v>
                </c:pt>
                <c:pt idx="517">
                  <c:v>0.11733954000000001</c:v>
                </c:pt>
                <c:pt idx="518">
                  <c:v>0.11759267</c:v>
                </c:pt>
                <c:pt idx="519">
                  <c:v>0.11809022</c:v>
                </c:pt>
                <c:pt idx="520">
                  <c:v>0.11834364</c:v>
                </c:pt>
                <c:pt idx="521">
                  <c:v>0.1188645</c:v>
                </c:pt>
                <c:pt idx="522">
                  <c:v>0.11912882</c:v>
                </c:pt>
                <c:pt idx="523">
                  <c:v>0.11965065</c:v>
                </c:pt>
                <c:pt idx="524">
                  <c:v>0.11990831</c:v>
                </c:pt>
                <c:pt idx="525">
                  <c:v>0.12041944</c:v>
                </c:pt>
                <c:pt idx="526">
                  <c:v>0.12067346</c:v>
                </c:pt>
                <c:pt idx="527">
                  <c:v>0.12118806999999999</c:v>
                </c:pt>
                <c:pt idx="528">
                  <c:v>0.1214451</c:v>
                </c:pt>
                <c:pt idx="529">
                  <c:v>0.12193917</c:v>
                </c:pt>
                <c:pt idx="530">
                  <c:v>0.1221761</c:v>
                </c:pt>
                <c:pt idx="531">
                  <c:v>0.12263219</c:v>
                </c:pt>
                <c:pt idx="532">
                  <c:v>0.12285586</c:v>
                </c:pt>
                <c:pt idx="533">
                  <c:v>0.12330502</c:v>
                </c:pt>
                <c:pt idx="534">
                  <c:v>0.12353987</c:v>
                </c:pt>
                <c:pt idx="535">
                  <c:v>0.12403764</c:v>
                </c:pt>
                <c:pt idx="536">
                  <c:v>0.12430084</c:v>
                </c:pt>
                <c:pt idx="537">
                  <c:v>0.12471095</c:v>
                </c:pt>
                <c:pt idx="538">
                  <c:v>0.12491937</c:v>
                </c:pt>
                <c:pt idx="539">
                  <c:v>0.12506445999999999</c:v>
                </c:pt>
                <c:pt idx="540">
                  <c:v>0.12512656</c:v>
                </c:pt>
                <c:pt idx="541">
                  <c:v>0.12503389000000001</c:v>
                </c:pt>
                <c:pt idx="542">
                  <c:v>0.12489676</c:v>
                </c:pt>
                <c:pt idx="543">
                  <c:v>0.12434541</c:v>
                </c:pt>
                <c:pt idx="544">
                  <c:v>0.1239222</c:v>
                </c:pt>
                <c:pt idx="545">
                  <c:v>0.12271778999999999</c:v>
                </c:pt>
                <c:pt idx="546">
                  <c:v>0.1219875</c:v>
                </c:pt>
                <c:pt idx="547">
                  <c:v>0.1202459</c:v>
                </c:pt>
                <c:pt idx="548">
                  <c:v>0.11932585</c:v>
                </c:pt>
                <c:pt idx="549">
                  <c:v>0.11730533</c:v>
                </c:pt>
                <c:pt idx="550">
                  <c:v>0.11630480999999999</c:v>
                </c:pt>
                <c:pt idx="551">
                  <c:v>0.11424330000000001</c:v>
                </c:pt>
                <c:pt idx="552">
                  <c:v>0.11327</c:v>
                </c:pt>
                <c:pt idx="553">
                  <c:v>0.11124716</c:v>
                </c:pt>
                <c:pt idx="554">
                  <c:v>0.11030709</c:v>
                </c:pt>
                <c:pt idx="555">
                  <c:v>0.10837349</c:v>
                </c:pt>
                <c:pt idx="556">
                  <c:v>0.10748001</c:v>
                </c:pt>
                <c:pt idx="557">
                  <c:v>0.1056363</c:v>
                </c:pt>
                <c:pt idx="558">
                  <c:v>0.1047775</c:v>
                </c:pt>
                <c:pt idx="559">
                  <c:v>0.10301970000000001</c:v>
                </c:pt>
                <c:pt idx="560">
                  <c:v>0.10220812</c:v>
                </c:pt>
                <c:pt idx="561">
                  <c:v>0.10058475</c:v>
                </c:pt>
                <c:pt idx="562">
                  <c:v>9.9821939999999998E-2</c:v>
                </c:pt>
                <c:pt idx="563">
                  <c:v>9.8346546000000007E-2</c:v>
                </c:pt>
                <c:pt idx="564">
                  <c:v>9.7620673000000005E-2</c:v>
                </c:pt>
                <c:pt idx="565">
                  <c:v>9.6232816999999998E-2</c:v>
                </c:pt>
                <c:pt idx="566">
                  <c:v>9.5549366999999996E-2</c:v>
                </c:pt>
                <c:pt idx="567">
                  <c:v>9.4258137000000006E-2</c:v>
                </c:pt>
                <c:pt idx="568">
                  <c:v>9.3631767000000005E-2</c:v>
                </c:pt>
                <c:pt idx="569">
                  <c:v>9.2474795999999998E-2</c:v>
                </c:pt>
                <c:pt idx="570">
                  <c:v>9.1924465999999996E-2</c:v>
                </c:pt>
                <c:pt idx="571">
                  <c:v>9.0942106999999994E-2</c:v>
                </c:pt>
                <c:pt idx="572">
                  <c:v>9.0487025999999998E-2</c:v>
                </c:pt>
                <c:pt idx="573">
                  <c:v>8.9702129000000005E-2</c:v>
                </c:pt>
                <c:pt idx="574">
                  <c:v>8.9346520999999998E-2</c:v>
                </c:pt>
                <c:pt idx="575">
                  <c:v>8.8768474999999999E-2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211-8649-87A9-962F904810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7320144"/>
        <c:axId val="-757277680"/>
      </c:scatterChart>
      <c:valAx>
        <c:axId val="-745230592"/>
        <c:scaling>
          <c:orientation val="minMax"/>
          <c:max val="102"/>
          <c:min val="-12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400"/>
                  <a:t>Time since 09.09.2012 00:00 local (h)</a:t>
                </a:r>
              </a:p>
            </c:rich>
          </c:tx>
          <c:layout>
            <c:manualLayout>
              <c:xMode val="edge"/>
              <c:yMode val="edge"/>
              <c:x val="0.30743279092386522"/>
              <c:y val="0.8984706706345603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745059280"/>
        <c:crosses val="autoZero"/>
        <c:crossBetween val="midCat"/>
        <c:majorUnit val="12"/>
        <c:minorUnit val="2"/>
      </c:valAx>
      <c:valAx>
        <c:axId val="-745059280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400"/>
                  <a:t>Fire area (ha)</a:t>
                </a:r>
              </a:p>
            </c:rich>
          </c:tx>
          <c:layout>
            <c:manualLayout>
              <c:xMode val="edge"/>
              <c:yMode val="edge"/>
              <c:x val="7.7041615536041529E-4"/>
              <c:y val="0.390797118699738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745230592"/>
        <c:crossesAt val="-12"/>
        <c:crossBetween val="midCat"/>
      </c:valAx>
      <c:valAx>
        <c:axId val="-757277680"/>
        <c:scaling>
          <c:orientation val="minMax"/>
          <c:max val="0.22"/>
          <c:min val="0.02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200">
                    <a:solidFill>
                      <a:srgbClr val="660065"/>
                    </a:solidFill>
                  </a:defRPr>
                </a:pPr>
                <a:r>
                  <a:rPr lang="en-US" sz="1400">
                    <a:solidFill>
                      <a:srgbClr val="660065"/>
                    </a:solidFill>
                  </a:rPr>
                  <a:t>Fuel moisture</a:t>
                </a:r>
              </a:p>
            </c:rich>
          </c:tx>
          <c:overlay val="0"/>
        </c:title>
        <c:numFmt formatCode="0.0%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660065"/>
                </a:solidFill>
              </a:defRPr>
            </a:pPr>
            <a:endParaRPr lang="en-US"/>
          </a:p>
        </c:txPr>
        <c:crossAx val="-757320144"/>
        <c:crosses val="max"/>
        <c:crossBetween val="midCat"/>
      </c:valAx>
      <c:valAx>
        <c:axId val="-757320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75727768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5207249947935386"/>
          <c:y val="0.10350933004560092"/>
          <c:w val="0.68618970085424413"/>
          <c:h val="0.10022927456511661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span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9A01C-00F5-9F4F-9FA6-00A1B6A09BF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CCA3-BFE7-7D48-8494-324B8738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8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894F6-D5AB-7C41-A9DF-9F4C2E5D6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DB720-9EB3-AE49-BA27-4039B4939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9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550E-8EE0-1049-A608-7E77DAE57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57475-3CAA-CF4E-8772-10B33AC55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272F6-D946-B04B-9F03-559AE0F2C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0A4EA-8EF6-594E-B9D1-1E1F1BC8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D11D0-B687-534F-BE99-BCE6770B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6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8D5C-1A2E-4044-9D19-3FD11453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8B9FE-4DA0-B241-9D4A-9090E7610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F7B0-17FB-4C42-840F-59FAE3AC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6325C-4AAF-2A46-A59D-0393F37A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2422-6A17-7F40-B73E-9C548855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0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04A33-A56F-F74D-AF07-21373D911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ACBCC-C29B-BA4D-9732-FA9B2042B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BFD3-134F-AA44-B0A6-D08D24CF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27038-26D8-A94B-BA19-D92E749C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F00DB-7D2D-D84F-A324-A8CB5A8A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1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B6E6-40CF-FF48-A617-0ADB6A89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BB66-D0AB-6D40-B4C2-EF20F5154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C15EF-CBEA-264A-BAAB-9A69288F0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9884F-332B-2D49-B8B7-8FEFC808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321DF-2EA9-BA40-8ECD-E46A7B9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E356-5897-0A40-B5A5-4392DCF5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99A06-46D3-4445-907A-05DFA071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BFA20-FF3E-3440-8C67-5EB0DB2E2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5E54-8553-4D4F-91AD-917ECABA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2B3F6-ECD6-1844-84FE-EBD62AB7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8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D0AD-641E-454D-9157-5DA078FC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4686-6D37-6D49-87E3-7AF074E8E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8B3C1-4864-C047-B8F3-702151807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2EA39-970A-634C-BA69-920063A4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94BA8-8F03-7544-92CF-1409A61E0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19C1B-7895-CB4B-B224-A20B0EC5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5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FCEE-7093-274C-8B0E-36AB141A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A40C5-C2D6-5445-86A0-232351F80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A8A0-749F-EB45-8632-D4718AB04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BCCCC-4709-CC45-9245-103007DA2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C3D9A-C81E-9744-B3A4-86962E37E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BC12F-BBCF-B247-B113-C594638E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62D9D-0CCB-AB40-BC2A-4CFEB4CD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1982E-6515-A343-9B07-FF81D1A1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4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E125-2CD4-6940-8892-A15841FC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CE3BA-614E-C940-A332-D6AECB4B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3479B-4FC4-474E-B6C8-4BC2ECC9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E72B8-22B5-2846-9E59-4CCABF6F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0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69BF3-9CAF-FA43-A0EE-DEBB1D0D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36BE3-7215-224F-BAB2-BD8957AE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A7F10-0F69-CD44-BA18-6C09E764C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F957-EE29-F44B-9A16-5C8CA687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1E9F-3730-CC45-B65F-24E23BFD7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52951-F9ED-0D42-ABDC-80B47DE6B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6CF2A-8067-5B43-A40C-23D4D4E6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926CC-80B6-D54A-904D-B31F9DBC0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A5DB4-F92C-7F4B-986E-CC310D2C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9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2F81-7FDE-B249-B080-86CDA6BA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4DDB3-3BF4-BC42-8659-F14E48BF3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28983-E41B-E847-AF2F-40F9B5C2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4B545-6611-434E-AA4B-2372331A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555AB-14BC-6546-A78C-8B1447C9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D6C71-E8D0-B043-88B7-44A78FA4C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5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C7373-3AE8-7A40-8E9A-BF42166E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BC47C-9862-314A-A89E-171A7B05F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66247-CC21-CF4C-82A5-493ABD4DF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53AE2-744F-464A-BED9-D01C95718DE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5C695-1F4F-F84F-B8A5-05D5CE175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B7F5C-2975-AC45-A37E-40D41B332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E0D6-DF59-6D4F-A12B-22D9B5AB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2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5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openwfm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523"/>
            <a:lum/>
          </a:blip>
          <a:srcRect/>
          <a:stretch>
            <a:fillRect l="-45000" r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6BC1-8EC6-4B43-9AD5-0674683F6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5347"/>
            <a:ext cx="12192000" cy="2158544"/>
          </a:xfrm>
        </p:spPr>
        <p:txBody>
          <a:bodyPr>
            <a:normAutofit/>
          </a:bodyPr>
          <a:lstStyle/>
          <a:p>
            <a:r>
              <a:rPr lang="en-US" sz="4200" b="1" dirty="0"/>
              <a:t>From Kalman Filters to Recurrent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8EDA0-66D1-4842-89A8-498D6C89730A}"/>
              </a:ext>
            </a:extLst>
          </p:cNvPr>
          <p:cNvSpPr txBox="1"/>
          <p:nvPr/>
        </p:nvSpPr>
        <p:spPr>
          <a:xfrm>
            <a:off x="129345" y="3429000"/>
            <a:ext cx="119333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Jan Mandel, University of Colorado Denver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Angel </a:t>
            </a:r>
            <a:r>
              <a:rPr lang="en-US" sz="2400" dirty="0" err="1">
                <a:solidFill>
                  <a:schemeClr val="bg1"/>
                </a:solidFill>
              </a:rPr>
              <a:t>Farguell</a:t>
            </a:r>
            <a:r>
              <a:rPr lang="en-US" sz="2400" dirty="0">
                <a:solidFill>
                  <a:schemeClr val="bg1"/>
                </a:solidFill>
              </a:rPr>
              <a:t>, San Jose State University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James Haley, Colorado </a:t>
            </a:r>
            <a:r>
              <a:rPr lang="en-US" sz="2400">
                <a:solidFill>
                  <a:schemeClr val="bg1"/>
                </a:solidFill>
              </a:rPr>
              <a:t>State University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Kyle Hilburn, Colorado State University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Adam Kochanski, San Jose State University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Derek </a:t>
            </a:r>
            <a:r>
              <a:rPr lang="en-US" sz="2400" dirty="0" err="1">
                <a:solidFill>
                  <a:schemeClr val="bg1"/>
                </a:solidFill>
              </a:rPr>
              <a:t>Mallia</a:t>
            </a:r>
            <a:r>
              <a:rPr lang="en-US" sz="2400" dirty="0">
                <a:solidFill>
                  <a:schemeClr val="bg1"/>
                </a:solidFill>
              </a:rPr>
              <a:t>, University of Utah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Supported partially by NASA grant 80NSSC19K1091</a:t>
            </a:r>
          </a:p>
        </p:txBody>
      </p:sp>
    </p:spTree>
    <p:extLst>
      <p:ext uri="{BB962C8B-B14F-4D97-AF65-F5344CB8AC3E}">
        <p14:creationId xmlns:p14="http://schemas.microsoft.com/office/powerpoint/2010/main" val="373841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107B-4C52-AC02-CEAD-1775E762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1651"/>
            <a:ext cx="10515600" cy="1325563"/>
          </a:xfrm>
        </p:spPr>
        <p:txBody>
          <a:bodyPr/>
          <a:lstStyle/>
          <a:p>
            <a:r>
              <a:rPr lang="en-US" dirty="0"/>
              <a:t>Augmented Kalman Filter on Real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43F1-F7F5-1388-0F40-6F7D0BA21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89" y="3898418"/>
            <a:ext cx="10735995" cy="29132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Training (a.k.a. filtering and parameter estimation) looks fine, but then the errors get larger. Why? </a:t>
            </a:r>
          </a:p>
          <a:p>
            <a:r>
              <a:rPr lang="en-US" dirty="0"/>
              <a:t>The moisture contents in the wooden stick is not the same everywhere as the simple ODE model assumes. Multiple layer models exist.</a:t>
            </a:r>
          </a:p>
          <a:p>
            <a:r>
              <a:rPr lang="en-US" dirty="0"/>
              <a:t>A single bias correction is too simple. More parameters to identify. </a:t>
            </a:r>
          </a:p>
          <a:p>
            <a:pPr marL="0" indent="0">
              <a:buNone/>
            </a:pPr>
            <a:r>
              <a:rPr lang="en-US" dirty="0"/>
              <a:t>Modeling gets complicated.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CA35B-4F63-C719-19EE-E153098F820F}"/>
              </a:ext>
            </a:extLst>
          </p:cNvPr>
          <p:cNvSpPr txBox="1"/>
          <p:nvPr/>
        </p:nvSpPr>
        <p:spPr>
          <a:xfrm>
            <a:off x="5401993" y="6098149"/>
            <a:ext cx="5618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Build a model from data instead.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7AF0AD3-26D3-DD58-27B1-B36E50D5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5029"/>
            <a:ext cx="10182254" cy="29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4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CDAC-B039-C781-8658-9F79F526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99" y="-316328"/>
            <a:ext cx="11733992" cy="1325563"/>
          </a:xfrm>
        </p:spPr>
        <p:txBody>
          <a:bodyPr/>
          <a:lstStyle/>
          <a:p>
            <a:r>
              <a:rPr lang="en-US" dirty="0"/>
              <a:t>From Kalman Filter to a Recurrent Neural Network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B4119C-A6E4-DB46-E724-381F321E5AC4}"/>
              </a:ext>
            </a:extLst>
          </p:cNvPr>
          <p:cNvGrpSpPr/>
          <p:nvPr/>
        </p:nvGrpSpPr>
        <p:grpSpPr>
          <a:xfrm>
            <a:off x="157246" y="1032694"/>
            <a:ext cx="3343852" cy="4623649"/>
            <a:chOff x="164208" y="710368"/>
            <a:chExt cx="3343852" cy="46236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66ECEFA-08C4-BBAB-6E6F-57121D38101C}"/>
                </a:ext>
              </a:extLst>
            </p:cNvPr>
            <p:cNvGrpSpPr/>
            <p:nvPr/>
          </p:nvGrpSpPr>
          <p:grpSpPr>
            <a:xfrm>
              <a:off x="1000123" y="2470259"/>
              <a:ext cx="1014413" cy="914400"/>
              <a:chOff x="1928813" y="3871913"/>
              <a:chExt cx="1014413" cy="9144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CDE258-25A3-FF8C-4E35-1D0733A2F5C8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B32D54-71B6-E6AE-8EF0-4404EB7C542C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FMC Model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CBE7C4-7ECA-B8ED-7DE4-6988680F53CA}"/>
                </a:ext>
              </a:extLst>
            </p:cNvPr>
            <p:cNvSpPr txBox="1"/>
            <p:nvPr/>
          </p:nvSpPr>
          <p:spPr>
            <a:xfrm>
              <a:off x="1722215" y="1636438"/>
              <a:ext cx="1557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Atmosphere</a:t>
              </a:r>
            </a:p>
            <a:p>
              <a:r>
                <a:rPr lang="en-US" dirty="0"/>
                <a:t>state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9AB8CC-2629-EA71-69E3-DB6BC67E6178}"/>
                </a:ext>
              </a:extLst>
            </p:cNvPr>
            <p:cNvGrpSpPr/>
            <p:nvPr/>
          </p:nvGrpSpPr>
          <p:grpSpPr>
            <a:xfrm>
              <a:off x="1014410" y="710368"/>
              <a:ext cx="1014413" cy="914400"/>
              <a:chOff x="1928813" y="3871913"/>
              <a:chExt cx="1014413" cy="9144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AA7363-6DC8-002F-0B40-1DF986951911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179C09-CC23-9555-3424-4C4DC42570E9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RTMA</a:t>
                </a:r>
              </a:p>
            </p:txBody>
          </p:sp>
        </p:grp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7F7B9A4C-133D-EA17-0E94-FE16DC6A2BCA}"/>
                </a:ext>
              </a:extLst>
            </p:cNvPr>
            <p:cNvSpPr/>
            <p:nvPr/>
          </p:nvSpPr>
          <p:spPr>
            <a:xfrm rot="16200000">
              <a:off x="1134522" y="1818999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0A95C6-5F6B-1633-A264-8A0B49E31806}"/>
                </a:ext>
              </a:extLst>
            </p:cNvPr>
            <p:cNvGrpSpPr/>
            <p:nvPr/>
          </p:nvGrpSpPr>
          <p:grpSpPr>
            <a:xfrm>
              <a:off x="2114549" y="2470258"/>
              <a:ext cx="914400" cy="914400"/>
              <a:chOff x="2791010" y="2883150"/>
              <a:chExt cx="914400" cy="9144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CBAA268-68F0-9A75-7DA3-18828C32F0E8}"/>
                  </a:ext>
                </a:extLst>
              </p:cNvPr>
              <p:cNvSpPr/>
              <p:nvPr/>
            </p:nvSpPr>
            <p:spPr>
              <a:xfrm>
                <a:off x="2791010" y="2883150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43AF1F-35E3-D0D3-5D0E-95871814A4E4}"/>
                  </a:ext>
                </a:extLst>
              </p:cNvPr>
              <p:cNvSpPr txBox="1"/>
              <p:nvPr/>
            </p:nvSpPr>
            <p:spPr>
              <a:xfrm>
                <a:off x="2791010" y="300435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Kalman Filter</a:t>
                </a:r>
              </a:p>
            </p:txBody>
          </p:sp>
        </p:grp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CBBD98F5-4F2E-5EE5-9B10-70F49088C9D2}"/>
                </a:ext>
              </a:extLst>
            </p:cNvPr>
            <p:cNvSpPr/>
            <p:nvPr/>
          </p:nvSpPr>
          <p:spPr>
            <a:xfrm rot="16200000">
              <a:off x="1106263" y="355031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FBB144B4-C436-6A3D-C5D9-88084FCEEE39}"/>
                </a:ext>
              </a:extLst>
            </p:cNvPr>
            <p:cNvSpPr/>
            <p:nvPr/>
          </p:nvSpPr>
          <p:spPr>
            <a:xfrm rot="5400000">
              <a:off x="2264932" y="358419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4061301E-68ED-64E1-3A74-9EA101B403CA}"/>
                </a:ext>
              </a:extLst>
            </p:cNvPr>
            <p:cNvSpPr/>
            <p:nvPr/>
          </p:nvSpPr>
          <p:spPr>
            <a:xfrm rot="10800000">
              <a:off x="164208" y="2625961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BE8440-B124-C917-B80D-6FE0D522B687}"/>
                </a:ext>
              </a:extLst>
            </p:cNvPr>
            <p:cNvSpPr txBox="1"/>
            <p:nvPr/>
          </p:nvSpPr>
          <p:spPr>
            <a:xfrm>
              <a:off x="1600196" y="3503344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FMC output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758339-31A6-F188-5246-9B79881C5980}"/>
                </a:ext>
              </a:extLst>
            </p:cNvPr>
            <p:cNvGrpSpPr/>
            <p:nvPr/>
          </p:nvGrpSpPr>
          <p:grpSpPr>
            <a:xfrm>
              <a:off x="1518776" y="4407947"/>
              <a:ext cx="991519" cy="926070"/>
              <a:chOff x="974471" y="5647262"/>
              <a:chExt cx="991519" cy="92607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3D70C20-C53A-7731-52A0-6EFAE0713E23}"/>
                  </a:ext>
                </a:extLst>
              </p:cNvPr>
              <p:cNvSpPr/>
              <p:nvPr/>
            </p:nvSpPr>
            <p:spPr>
              <a:xfrm>
                <a:off x="974471" y="5658932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5FD987-80D2-9A3C-096D-F593104DF906}"/>
                  </a:ext>
                </a:extLst>
              </p:cNvPr>
              <p:cNvSpPr txBox="1"/>
              <p:nvPr/>
            </p:nvSpPr>
            <p:spPr>
              <a:xfrm>
                <a:off x="1051590" y="5647262"/>
                <a:ext cx="91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RAWS</a:t>
                </a:r>
              </a:p>
              <a:p>
                <a:r>
                  <a:rPr lang="en-US" dirty="0"/>
                  <a:t>FMC Data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9629BA-8E25-F54F-D868-C1BC4750310E}"/>
                </a:ext>
              </a:extLst>
            </p:cNvPr>
            <p:cNvSpPr txBox="1"/>
            <p:nvPr/>
          </p:nvSpPr>
          <p:spPr>
            <a:xfrm>
              <a:off x="164208" y="3110593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4C9020-4034-794D-DACE-17F391B07CB8}"/>
                </a:ext>
              </a:extLst>
            </p:cNvPr>
            <p:cNvSpPr txBox="1"/>
            <p:nvPr/>
          </p:nvSpPr>
          <p:spPr>
            <a:xfrm>
              <a:off x="2852624" y="3641842"/>
              <a:ext cx="655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7660BE-9CF4-09EA-9EBB-43A4A3473A59}"/>
              </a:ext>
            </a:extLst>
          </p:cNvPr>
          <p:cNvGrpSpPr/>
          <p:nvPr/>
        </p:nvGrpSpPr>
        <p:grpSpPr>
          <a:xfrm>
            <a:off x="3207761" y="1056846"/>
            <a:ext cx="3343852" cy="4623649"/>
            <a:chOff x="164208" y="710368"/>
            <a:chExt cx="3343852" cy="462364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E59B5F7-0831-7D5D-3169-7F582F3012AA}"/>
                </a:ext>
              </a:extLst>
            </p:cNvPr>
            <p:cNvGrpSpPr/>
            <p:nvPr/>
          </p:nvGrpSpPr>
          <p:grpSpPr>
            <a:xfrm>
              <a:off x="1000123" y="2470259"/>
              <a:ext cx="1014413" cy="914400"/>
              <a:chOff x="1928813" y="3871913"/>
              <a:chExt cx="1014413" cy="9144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0379DC-8BE2-C80A-E812-6E365E845EF1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8154F1-4C72-C0BF-275C-E14C151D6D0D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FMC Model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12BD26-AF57-2958-6F3C-3E54C6521272}"/>
                </a:ext>
              </a:extLst>
            </p:cNvPr>
            <p:cNvSpPr txBox="1"/>
            <p:nvPr/>
          </p:nvSpPr>
          <p:spPr>
            <a:xfrm>
              <a:off x="1722215" y="1636438"/>
              <a:ext cx="1557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Atmosphere</a:t>
              </a:r>
            </a:p>
            <a:p>
              <a:r>
                <a:rPr lang="en-US" dirty="0"/>
                <a:t>state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526426-A0E4-90B4-C80F-9F37B5C91D78}"/>
                </a:ext>
              </a:extLst>
            </p:cNvPr>
            <p:cNvGrpSpPr/>
            <p:nvPr/>
          </p:nvGrpSpPr>
          <p:grpSpPr>
            <a:xfrm>
              <a:off x="1014410" y="710368"/>
              <a:ext cx="1014413" cy="914400"/>
              <a:chOff x="1928813" y="3871913"/>
              <a:chExt cx="1014413" cy="9144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B2E29CD-8C6B-8147-9554-9A8B4AEA881B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DDC7F1-02F5-C25C-A24D-EECC84E2C6BC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RTMA</a:t>
                </a:r>
              </a:p>
            </p:txBody>
          </p:sp>
        </p:grpSp>
        <p:sp>
          <p:nvSpPr>
            <p:cNvPr id="35" name="Left Arrow 34">
              <a:extLst>
                <a:ext uri="{FF2B5EF4-FFF2-40B4-BE49-F238E27FC236}">
                  <a16:creationId xmlns:a16="http://schemas.microsoft.com/office/drawing/2014/main" id="{CA9930AB-E7AF-C272-D7C9-874CC7F8BF8C}"/>
                </a:ext>
              </a:extLst>
            </p:cNvPr>
            <p:cNvSpPr/>
            <p:nvPr/>
          </p:nvSpPr>
          <p:spPr>
            <a:xfrm rot="16200000">
              <a:off x="1134522" y="1818999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F2D3EB6-6AFF-D1A7-BEDB-4EC2DEB81CD0}"/>
                </a:ext>
              </a:extLst>
            </p:cNvPr>
            <p:cNvGrpSpPr/>
            <p:nvPr/>
          </p:nvGrpSpPr>
          <p:grpSpPr>
            <a:xfrm>
              <a:off x="2114549" y="2470258"/>
              <a:ext cx="914400" cy="914400"/>
              <a:chOff x="2791010" y="2883150"/>
              <a:chExt cx="914400" cy="9144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68D3C5-DA58-4A48-28E0-B9F5A3E9F33D}"/>
                  </a:ext>
                </a:extLst>
              </p:cNvPr>
              <p:cNvSpPr/>
              <p:nvPr/>
            </p:nvSpPr>
            <p:spPr>
              <a:xfrm>
                <a:off x="2791010" y="2883150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233993-356D-55FB-7534-AA2733EB9FC2}"/>
                  </a:ext>
                </a:extLst>
              </p:cNvPr>
              <p:cNvSpPr txBox="1"/>
              <p:nvPr/>
            </p:nvSpPr>
            <p:spPr>
              <a:xfrm>
                <a:off x="2791010" y="300435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Kalman Filter</a:t>
                </a:r>
              </a:p>
            </p:txBody>
          </p:sp>
        </p:grpSp>
        <p:sp>
          <p:nvSpPr>
            <p:cNvPr id="37" name="Left Arrow 36">
              <a:extLst>
                <a:ext uri="{FF2B5EF4-FFF2-40B4-BE49-F238E27FC236}">
                  <a16:creationId xmlns:a16="http://schemas.microsoft.com/office/drawing/2014/main" id="{4C09D28E-1B05-E440-995F-01774C6371F6}"/>
                </a:ext>
              </a:extLst>
            </p:cNvPr>
            <p:cNvSpPr/>
            <p:nvPr/>
          </p:nvSpPr>
          <p:spPr>
            <a:xfrm rot="16200000">
              <a:off x="1106263" y="355031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28EED6D9-6605-1636-5837-7313BE91B4EE}"/>
                </a:ext>
              </a:extLst>
            </p:cNvPr>
            <p:cNvSpPr/>
            <p:nvPr/>
          </p:nvSpPr>
          <p:spPr>
            <a:xfrm rot="5400000">
              <a:off x="2264932" y="358419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95632000-CEEF-9199-D076-6ABD52BB2312}"/>
                </a:ext>
              </a:extLst>
            </p:cNvPr>
            <p:cNvSpPr/>
            <p:nvPr/>
          </p:nvSpPr>
          <p:spPr>
            <a:xfrm rot="10800000">
              <a:off x="164208" y="2625961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2E4034-7D20-773B-F870-D6FBCAFCE71D}"/>
                </a:ext>
              </a:extLst>
            </p:cNvPr>
            <p:cNvSpPr txBox="1"/>
            <p:nvPr/>
          </p:nvSpPr>
          <p:spPr>
            <a:xfrm>
              <a:off x="1600196" y="3503344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FMC output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1DB229-78D1-9B35-90AD-393802B36DEB}"/>
                </a:ext>
              </a:extLst>
            </p:cNvPr>
            <p:cNvGrpSpPr/>
            <p:nvPr/>
          </p:nvGrpSpPr>
          <p:grpSpPr>
            <a:xfrm>
              <a:off x="1518776" y="4407947"/>
              <a:ext cx="991519" cy="926070"/>
              <a:chOff x="974471" y="5647262"/>
              <a:chExt cx="991519" cy="92607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D15F3BC-9EAA-5E3C-E701-4AF3BBACA19F}"/>
                  </a:ext>
                </a:extLst>
              </p:cNvPr>
              <p:cNvSpPr/>
              <p:nvPr/>
            </p:nvSpPr>
            <p:spPr>
              <a:xfrm>
                <a:off x="974471" y="5658932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2BFCEA-7D5F-A9C9-B183-745FF7AF8504}"/>
                  </a:ext>
                </a:extLst>
              </p:cNvPr>
              <p:cNvSpPr txBox="1"/>
              <p:nvPr/>
            </p:nvSpPr>
            <p:spPr>
              <a:xfrm>
                <a:off x="1051590" y="5647262"/>
                <a:ext cx="91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RAWS</a:t>
                </a:r>
              </a:p>
              <a:p>
                <a:r>
                  <a:rPr lang="en-US" dirty="0"/>
                  <a:t>FMC Data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4C0976-C387-8342-42F5-379943F36009}"/>
                </a:ext>
              </a:extLst>
            </p:cNvPr>
            <p:cNvSpPr txBox="1"/>
            <p:nvPr/>
          </p:nvSpPr>
          <p:spPr>
            <a:xfrm>
              <a:off x="164208" y="3110593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80C4ED-8D50-C200-668E-A5FCF22306A3}"/>
                </a:ext>
              </a:extLst>
            </p:cNvPr>
            <p:cNvSpPr txBox="1"/>
            <p:nvPr/>
          </p:nvSpPr>
          <p:spPr>
            <a:xfrm>
              <a:off x="2852624" y="3641842"/>
              <a:ext cx="655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76D5954-39FF-B734-3C20-3BDAFA9C3BFC}"/>
              </a:ext>
            </a:extLst>
          </p:cNvPr>
          <p:cNvGrpSpPr/>
          <p:nvPr/>
        </p:nvGrpSpPr>
        <p:grpSpPr>
          <a:xfrm>
            <a:off x="6257197" y="1045176"/>
            <a:ext cx="3115345" cy="3439307"/>
            <a:chOff x="6271086" y="1132710"/>
            <a:chExt cx="3115345" cy="343930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C74D30-03CD-1359-2D41-AA2AF8CFDF3D}"/>
                </a:ext>
              </a:extLst>
            </p:cNvPr>
            <p:cNvGrpSpPr/>
            <p:nvPr/>
          </p:nvGrpSpPr>
          <p:grpSpPr>
            <a:xfrm>
              <a:off x="7107001" y="2892601"/>
              <a:ext cx="1014413" cy="914400"/>
              <a:chOff x="1928813" y="3871913"/>
              <a:chExt cx="1014413" cy="9144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2077225-3705-E73E-43A1-985D9E738371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61A4A6-209A-81EB-A278-B13135282549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FMC Model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0174D0-A7AB-3106-9E74-5A9132B06BE1}"/>
                </a:ext>
              </a:extLst>
            </p:cNvPr>
            <p:cNvSpPr txBox="1"/>
            <p:nvPr/>
          </p:nvSpPr>
          <p:spPr>
            <a:xfrm>
              <a:off x="7829093" y="2058780"/>
              <a:ext cx="1557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Atmosphere</a:t>
              </a:r>
            </a:p>
            <a:p>
              <a:r>
                <a:rPr lang="en-US" dirty="0"/>
                <a:t>state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3171A1-DBF4-C6E3-AD4A-62936A31CABF}"/>
                </a:ext>
              </a:extLst>
            </p:cNvPr>
            <p:cNvGrpSpPr/>
            <p:nvPr/>
          </p:nvGrpSpPr>
          <p:grpSpPr>
            <a:xfrm>
              <a:off x="7121288" y="1132710"/>
              <a:ext cx="1014413" cy="914400"/>
              <a:chOff x="1928813" y="3871913"/>
              <a:chExt cx="1014413" cy="914400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217A132-2BCF-AC13-CF85-0D4BB9C1596C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6CAEFB-710F-F516-7D0C-12BE5ECC3728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WRF</a:t>
                </a:r>
              </a:p>
            </p:txBody>
          </p:sp>
        </p:grp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A51DA83B-4E0B-96D3-A1F4-E78EF46E5936}"/>
                </a:ext>
              </a:extLst>
            </p:cNvPr>
            <p:cNvSpPr/>
            <p:nvPr/>
          </p:nvSpPr>
          <p:spPr>
            <a:xfrm rot="16200000">
              <a:off x="7241400" y="2241341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Left Arrow 57">
              <a:extLst>
                <a:ext uri="{FF2B5EF4-FFF2-40B4-BE49-F238E27FC236}">
                  <a16:creationId xmlns:a16="http://schemas.microsoft.com/office/drawing/2014/main" id="{97DC3F8D-CB5C-3F4B-5ED7-CDA98AD9E5C9}"/>
                </a:ext>
              </a:extLst>
            </p:cNvPr>
            <p:cNvSpPr/>
            <p:nvPr/>
          </p:nvSpPr>
          <p:spPr>
            <a:xfrm rot="16200000">
              <a:off x="7213141" y="3972655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Left Arrow 59">
              <a:extLst>
                <a:ext uri="{FF2B5EF4-FFF2-40B4-BE49-F238E27FC236}">
                  <a16:creationId xmlns:a16="http://schemas.microsoft.com/office/drawing/2014/main" id="{73A0CD6D-D930-535B-570A-24FF178B95A0}"/>
                </a:ext>
              </a:extLst>
            </p:cNvPr>
            <p:cNvSpPr/>
            <p:nvPr/>
          </p:nvSpPr>
          <p:spPr>
            <a:xfrm rot="10800000">
              <a:off x="6271086" y="304830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6431510-3CD1-0AF8-0627-C72AD9A2DB04}"/>
                </a:ext>
              </a:extLst>
            </p:cNvPr>
            <p:cNvSpPr txBox="1"/>
            <p:nvPr/>
          </p:nvSpPr>
          <p:spPr>
            <a:xfrm>
              <a:off x="7707074" y="3925686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FMC output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7D709E-C665-590C-30D4-EDDD37236BCC}"/>
                </a:ext>
              </a:extLst>
            </p:cNvPr>
            <p:cNvSpPr txBox="1"/>
            <p:nvPr/>
          </p:nvSpPr>
          <p:spPr>
            <a:xfrm>
              <a:off x="6271086" y="3532935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10936E5-45F4-D41E-CBE6-8CCCB921C87A}"/>
              </a:ext>
            </a:extLst>
          </p:cNvPr>
          <p:cNvGrpSpPr/>
          <p:nvPr/>
        </p:nvGrpSpPr>
        <p:grpSpPr>
          <a:xfrm>
            <a:off x="8809035" y="1097082"/>
            <a:ext cx="3115345" cy="3439307"/>
            <a:chOff x="6271086" y="1132710"/>
            <a:chExt cx="3115345" cy="343930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6405CA-26B9-DD19-78CF-E06DADA74178}"/>
                </a:ext>
              </a:extLst>
            </p:cNvPr>
            <p:cNvGrpSpPr/>
            <p:nvPr/>
          </p:nvGrpSpPr>
          <p:grpSpPr>
            <a:xfrm>
              <a:off x="7107001" y="2892601"/>
              <a:ext cx="1014413" cy="914400"/>
              <a:chOff x="1928813" y="3871913"/>
              <a:chExt cx="1014413" cy="91440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EC0F450-C548-D907-C64B-A5449281CACF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E42EDE4-009D-E431-ABA0-8A6EFE74AAD6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FMC Model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F18DD56-683C-5DE5-8F73-8EA3D3F339A2}"/>
                </a:ext>
              </a:extLst>
            </p:cNvPr>
            <p:cNvSpPr txBox="1"/>
            <p:nvPr/>
          </p:nvSpPr>
          <p:spPr>
            <a:xfrm>
              <a:off x="7829093" y="2058780"/>
              <a:ext cx="1557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Atmosphere</a:t>
              </a:r>
            </a:p>
            <a:p>
              <a:r>
                <a:rPr lang="en-US" dirty="0"/>
                <a:t>state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26C007F-8C88-9978-333B-F5EB4CDC1607}"/>
                </a:ext>
              </a:extLst>
            </p:cNvPr>
            <p:cNvGrpSpPr/>
            <p:nvPr/>
          </p:nvGrpSpPr>
          <p:grpSpPr>
            <a:xfrm>
              <a:off x="7121288" y="1132710"/>
              <a:ext cx="1014413" cy="914400"/>
              <a:chOff x="1928813" y="3871913"/>
              <a:chExt cx="1014413" cy="9144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264184A-7E25-E751-64B6-12FEB8773166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351EBC-9B08-5941-2D18-322172D940DF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WRF</a:t>
                </a:r>
              </a:p>
            </p:txBody>
          </p:sp>
        </p:grpSp>
        <p:sp>
          <p:nvSpPr>
            <p:cNvPr id="78" name="Left Arrow 77">
              <a:extLst>
                <a:ext uri="{FF2B5EF4-FFF2-40B4-BE49-F238E27FC236}">
                  <a16:creationId xmlns:a16="http://schemas.microsoft.com/office/drawing/2014/main" id="{B269E990-A0BF-8D87-676A-904BFEFE1B8F}"/>
                </a:ext>
              </a:extLst>
            </p:cNvPr>
            <p:cNvSpPr/>
            <p:nvPr/>
          </p:nvSpPr>
          <p:spPr>
            <a:xfrm rot="16200000">
              <a:off x="7241400" y="2241341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Left Arrow 78">
              <a:extLst>
                <a:ext uri="{FF2B5EF4-FFF2-40B4-BE49-F238E27FC236}">
                  <a16:creationId xmlns:a16="http://schemas.microsoft.com/office/drawing/2014/main" id="{C98C0A18-14B7-BC23-D191-63EEA28C541B}"/>
                </a:ext>
              </a:extLst>
            </p:cNvPr>
            <p:cNvSpPr/>
            <p:nvPr/>
          </p:nvSpPr>
          <p:spPr>
            <a:xfrm rot="16200000">
              <a:off x="7213141" y="3972655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Left Arrow 79">
              <a:extLst>
                <a:ext uri="{FF2B5EF4-FFF2-40B4-BE49-F238E27FC236}">
                  <a16:creationId xmlns:a16="http://schemas.microsoft.com/office/drawing/2014/main" id="{BEA0F016-5441-F15F-FAC0-CF1C02F3938E}"/>
                </a:ext>
              </a:extLst>
            </p:cNvPr>
            <p:cNvSpPr/>
            <p:nvPr/>
          </p:nvSpPr>
          <p:spPr>
            <a:xfrm rot="10800000">
              <a:off x="6271086" y="304830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7FA831E-7E90-6789-0F12-91E07640855E}"/>
                </a:ext>
              </a:extLst>
            </p:cNvPr>
            <p:cNvSpPr txBox="1"/>
            <p:nvPr/>
          </p:nvSpPr>
          <p:spPr>
            <a:xfrm>
              <a:off x="7707074" y="3925686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FMC output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C269E7-19BF-2D1D-4976-338D977D20B5}"/>
                </a:ext>
              </a:extLst>
            </p:cNvPr>
            <p:cNvSpPr txBox="1"/>
            <p:nvPr/>
          </p:nvSpPr>
          <p:spPr>
            <a:xfrm>
              <a:off x="6271086" y="3532935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7C73BB38-E49F-6165-ABB5-7950F09ECADF}"/>
              </a:ext>
            </a:extLst>
          </p:cNvPr>
          <p:cNvSpPr txBox="1"/>
          <p:nvPr/>
        </p:nvSpPr>
        <p:spPr>
          <a:xfrm>
            <a:off x="2564787" y="6011890"/>
            <a:ext cx="185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Training time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0DF80A-08FC-5D68-1B89-CB33C385821D}"/>
              </a:ext>
            </a:extLst>
          </p:cNvPr>
          <p:cNvCxnSpPr/>
          <p:nvPr/>
        </p:nvCxnSpPr>
        <p:spPr>
          <a:xfrm>
            <a:off x="479418" y="6011891"/>
            <a:ext cx="5593084" cy="0"/>
          </a:xfrm>
          <a:prstGeom prst="line">
            <a:avLst/>
          </a:prstGeom>
          <a:ln w="381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D42AEBB-DE4F-309B-28A3-5107EE92EF5E}"/>
              </a:ext>
            </a:extLst>
          </p:cNvPr>
          <p:cNvSpPr txBox="1"/>
          <p:nvPr/>
        </p:nvSpPr>
        <p:spPr>
          <a:xfrm>
            <a:off x="8204869" y="6011889"/>
            <a:ext cx="21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Prediction time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841394E-8AB3-3895-4E36-33A26FDD3470}"/>
              </a:ext>
            </a:extLst>
          </p:cNvPr>
          <p:cNvCxnSpPr/>
          <p:nvPr/>
        </p:nvCxnSpPr>
        <p:spPr>
          <a:xfrm>
            <a:off x="6119500" y="6011890"/>
            <a:ext cx="5593084" cy="0"/>
          </a:xfrm>
          <a:prstGeom prst="line">
            <a:avLst/>
          </a:prstGeom>
          <a:ln w="381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E05FD3D2-05BF-4662-D790-5B4B81E15300}"/>
              </a:ext>
            </a:extLst>
          </p:cNvPr>
          <p:cNvSpPr/>
          <p:nvPr/>
        </p:nvSpPr>
        <p:spPr>
          <a:xfrm>
            <a:off x="941088" y="2624316"/>
            <a:ext cx="2078280" cy="1182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E554BC7C-1B16-4E58-27DC-DF74C4037107}"/>
              </a:ext>
            </a:extLst>
          </p:cNvPr>
          <p:cNvSpPr/>
          <p:nvPr/>
        </p:nvSpPr>
        <p:spPr>
          <a:xfrm>
            <a:off x="3999515" y="2630526"/>
            <a:ext cx="2096485" cy="1182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19D0533-F935-0F96-5430-8BA6FC1788A9}"/>
              </a:ext>
            </a:extLst>
          </p:cNvPr>
          <p:cNvSpPr/>
          <p:nvPr/>
        </p:nvSpPr>
        <p:spPr>
          <a:xfrm>
            <a:off x="6981061" y="2633671"/>
            <a:ext cx="1793495" cy="1182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C085F76F-EDFE-25AB-30B2-35EAB3AFD643}"/>
              </a:ext>
            </a:extLst>
          </p:cNvPr>
          <p:cNvSpPr/>
          <p:nvPr/>
        </p:nvSpPr>
        <p:spPr>
          <a:xfrm>
            <a:off x="9499708" y="2628636"/>
            <a:ext cx="1793495" cy="1182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F005E001-84EF-1107-9D47-6105C3A0C665}"/>
              </a:ext>
            </a:extLst>
          </p:cNvPr>
          <p:cNvSpPr/>
          <p:nvPr/>
        </p:nvSpPr>
        <p:spPr>
          <a:xfrm>
            <a:off x="5936778" y="3948480"/>
            <a:ext cx="900567" cy="47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ECAB5C7E-71E8-BFB8-7678-6D6CE2A0A710}"/>
              </a:ext>
            </a:extLst>
          </p:cNvPr>
          <p:cNvSpPr/>
          <p:nvPr/>
        </p:nvSpPr>
        <p:spPr>
          <a:xfrm>
            <a:off x="2838235" y="3926536"/>
            <a:ext cx="900567" cy="47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8DFE964E-5C3C-E68D-25C8-31BC62D4E483}"/>
              </a:ext>
            </a:extLst>
          </p:cNvPr>
          <p:cNvSpPr/>
          <p:nvPr/>
        </p:nvSpPr>
        <p:spPr>
          <a:xfrm>
            <a:off x="11349485" y="2990215"/>
            <a:ext cx="741406" cy="484632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6D6EEC0-85D9-3A9D-1A06-178F8B2A8DFE}"/>
              </a:ext>
            </a:extLst>
          </p:cNvPr>
          <p:cNvSpPr txBox="1"/>
          <p:nvPr/>
        </p:nvSpPr>
        <p:spPr>
          <a:xfrm>
            <a:off x="11446547" y="3402354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83345F7-D95E-9548-1AEE-8A21F0713D16}"/>
              </a:ext>
            </a:extLst>
          </p:cNvPr>
          <p:cNvSpPr txBox="1"/>
          <p:nvPr/>
        </p:nvSpPr>
        <p:spPr>
          <a:xfrm>
            <a:off x="9746623" y="2690875"/>
            <a:ext cx="142452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Recurrent neural network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CBB3B0-9AF9-B9BD-BA42-69CA3DBFF850}"/>
              </a:ext>
            </a:extLst>
          </p:cNvPr>
          <p:cNvSpPr txBox="1"/>
          <p:nvPr/>
        </p:nvSpPr>
        <p:spPr>
          <a:xfrm>
            <a:off x="7312489" y="2713161"/>
            <a:ext cx="142452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Recurrent neural network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EEF12A5-9315-77C5-F921-299121BCEB7D}"/>
              </a:ext>
            </a:extLst>
          </p:cNvPr>
          <p:cNvSpPr txBox="1"/>
          <p:nvPr/>
        </p:nvSpPr>
        <p:spPr>
          <a:xfrm>
            <a:off x="4464784" y="2708747"/>
            <a:ext cx="142452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Recurrent neural network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294E059-386D-0B31-D7EE-F5C33740C34B}"/>
              </a:ext>
            </a:extLst>
          </p:cNvPr>
          <p:cNvSpPr txBox="1"/>
          <p:nvPr/>
        </p:nvSpPr>
        <p:spPr>
          <a:xfrm>
            <a:off x="1432858" y="2718107"/>
            <a:ext cx="142452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Recurrent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3CA99-05B9-310C-2B24-485050A794D5}"/>
              </a:ext>
            </a:extLst>
          </p:cNvPr>
          <p:cNvSpPr txBox="1"/>
          <p:nvPr/>
        </p:nvSpPr>
        <p:spPr>
          <a:xfrm>
            <a:off x="543429" y="6471751"/>
            <a:ext cx="113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“state” here is all passed to the next time period, including quantified uncertainty – whatever the trained RNN does </a:t>
            </a:r>
          </a:p>
        </p:txBody>
      </p:sp>
    </p:spTree>
    <p:extLst>
      <p:ext uri="{BB962C8B-B14F-4D97-AF65-F5344CB8AC3E}">
        <p14:creationId xmlns:p14="http://schemas.microsoft.com/office/powerpoint/2010/main" val="354594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3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/>
      <p:bldP spid="117" grpId="0" animBg="1"/>
      <p:bldP spid="118" grpId="0" animBg="1"/>
      <p:bldP spid="119" grpId="0" animBg="1"/>
      <p:bldP spid="1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1">
            <a:extLst>
              <a:ext uri="{FF2B5EF4-FFF2-40B4-BE49-F238E27FC236}">
                <a16:creationId xmlns:a16="http://schemas.microsoft.com/office/drawing/2014/main" id="{D2F78F52-D3FE-5B9E-F6BC-7B767555C50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try: Layers, many neurons, tanh activation….</a:t>
            </a:r>
          </a:p>
          <a:p>
            <a:r>
              <a:rPr lang="en-US" dirty="0"/>
              <a:t>But training just won’t converge to a reasonable solution.</a:t>
            </a:r>
          </a:p>
          <a:p>
            <a:r>
              <a:rPr lang="en-US" dirty="0"/>
              <a:t>Solution: Start simple, find initial weights so that the network solves a basic case of the differential equation. Program the basic differential equation model as neural network. Then increase the layers sizes and let it train to reality.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61">
            <a:extLst>
              <a:ext uri="{FF2B5EF4-FFF2-40B4-BE49-F238E27FC236}">
                <a16:creationId xmlns:a16="http://schemas.microsoft.com/office/drawing/2014/main" id="{FC5E1973-E45E-4624-B2AE-050529DE0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latin typeface="+mj-lt"/>
              </a:rPr>
              <a:t>Creating and training the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0EC4-68B6-B1E3-B9AC-6C782FF5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1" y="-342519"/>
            <a:ext cx="12028069" cy="1440558"/>
          </a:xfrm>
        </p:spPr>
        <p:txBody>
          <a:bodyPr/>
          <a:lstStyle/>
          <a:p>
            <a:r>
              <a:rPr lang="en-US" dirty="0"/>
              <a:t>A simple </a:t>
            </a:r>
            <a:r>
              <a:rPr lang="en-US"/>
              <a:t>RNN which </a:t>
            </a:r>
            <a:r>
              <a:rPr lang="en-US" dirty="0"/>
              <a:t>solves the differential equation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9DE06E3-1F81-B69F-F022-E65A3E6E4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6548" y="1844698"/>
            <a:ext cx="7521156" cy="1762692"/>
          </a:xfrm>
          <a:ln>
            <a:solidFill>
              <a:srgbClr val="FF0000">
                <a:alpha val="97000"/>
              </a:srgb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The solution continues following the equilibrium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1800" dirty="0"/>
              <a:t>Training converges, the equilibrium bias and the time constant are learned as weights from the data. 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1800" dirty="0"/>
              <a:t>Regularization is from the simplicity of the network</a:t>
            </a:r>
          </a:p>
          <a:p>
            <a:r>
              <a:rPr lang="en-US" sz="1800" dirty="0"/>
              <a:t>For real data, add RNN cells and a dense layer </a:t>
            </a:r>
          </a:p>
          <a:p>
            <a:endParaRPr lang="en-US" sz="20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8568114-9AE5-3833-31F4-B6A9C57DA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28" y="871111"/>
            <a:ext cx="1111348" cy="54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CA0BFF-0199-2A76-E4B7-F136EC0B8025}"/>
                  </a:ext>
                </a:extLst>
              </p:cNvPr>
              <p:cNvSpPr txBox="1"/>
              <p:nvPr/>
            </p:nvSpPr>
            <p:spPr>
              <a:xfrm>
                <a:off x="2208628" y="889456"/>
                <a:ext cx="8731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w</a:t>
                </a:r>
                <a:r>
                  <a:rPr lang="en-US" b="0" dirty="0">
                    <a:ea typeface="Cambria Math" panose="02040503050406030204" pitchFamily="18" charset="0"/>
                  </a:rPr>
                  <a:t>ith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=10⟹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−0.1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exact if E is 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CA0BFF-0199-2A76-E4B7-F136EC0B8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28" y="889456"/>
                <a:ext cx="8731347" cy="369332"/>
              </a:xfrm>
              <a:prstGeom prst="rect">
                <a:avLst/>
              </a:prstGeom>
              <a:blipFill>
                <a:blip r:embed="rId3"/>
                <a:stretch>
                  <a:fillRect l="-581"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BEF0409-0B98-C3D4-4EFC-CD0C8FD0F753}"/>
              </a:ext>
            </a:extLst>
          </p:cNvPr>
          <p:cNvSpPr txBox="1"/>
          <p:nvPr/>
        </p:nvSpPr>
        <p:spPr>
          <a:xfrm>
            <a:off x="3956914" y="1258788"/>
            <a:ext cx="1375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state</a:t>
            </a:r>
          </a:p>
          <a:p>
            <a:r>
              <a:rPr lang="en-US" dirty="0"/>
              <a:t>and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E748B-F719-66AE-0371-7C740651484B}"/>
              </a:ext>
            </a:extLst>
          </p:cNvPr>
          <p:cNvSpPr txBox="1"/>
          <p:nvPr/>
        </p:nvSpPr>
        <p:spPr>
          <a:xfrm>
            <a:off x="7337665" y="13140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14E12E-1EB9-0414-B4D4-51B0918B40AD}"/>
              </a:ext>
            </a:extLst>
          </p:cNvPr>
          <p:cNvGrpSpPr/>
          <p:nvPr/>
        </p:nvGrpSpPr>
        <p:grpSpPr>
          <a:xfrm>
            <a:off x="239321" y="1475364"/>
            <a:ext cx="3624007" cy="1769667"/>
            <a:chOff x="239321" y="1475364"/>
            <a:chExt cx="3624007" cy="17696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A7DD15-58D3-EC05-3263-2BAA3CD56D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1515" y="2519892"/>
              <a:ext cx="1371600" cy="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81CF9F1-22FD-9A1F-E602-2D33EC979EB9}"/>
                    </a:ext>
                  </a:extLst>
                </p:cNvPr>
                <p:cNvSpPr txBox="1"/>
                <p:nvPr/>
              </p:nvSpPr>
              <p:spPr>
                <a:xfrm>
                  <a:off x="2200692" y="2532175"/>
                  <a:ext cx="11280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81CF9F1-22FD-9A1F-E602-2D33EC979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0692" y="2532175"/>
                  <a:ext cx="11280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9385798-ACA1-1A4F-AFBC-516ABDE4B371}"/>
                    </a:ext>
                  </a:extLst>
                </p:cNvPr>
                <p:cNvSpPr txBox="1"/>
                <p:nvPr/>
              </p:nvSpPr>
              <p:spPr>
                <a:xfrm>
                  <a:off x="266886" y="2335226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9385798-ACA1-1A4F-AFBC-516ABDE4B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86" y="2335226"/>
                  <a:ext cx="64152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069FD2B-7C1D-BD26-7FED-C3D86C512DBD}"/>
                </a:ext>
              </a:extLst>
            </p:cNvPr>
            <p:cNvSpPr/>
            <p:nvPr/>
          </p:nvSpPr>
          <p:spPr>
            <a:xfrm rot="4685747">
              <a:off x="2014347" y="1809002"/>
              <a:ext cx="617536" cy="629429"/>
            </a:xfrm>
            <a:prstGeom prst="arc">
              <a:avLst>
                <a:gd name="adj1" fmla="val 1224384"/>
                <a:gd name="adj2" fmla="val 0"/>
              </a:avLst>
            </a:prstGeom>
            <a:ln w="38100"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87F2CAC-BDD1-FB9D-22FD-29F14F480257}"/>
                    </a:ext>
                  </a:extLst>
                </p:cNvPr>
                <p:cNvSpPr txBox="1"/>
                <p:nvPr/>
              </p:nvSpPr>
              <p:spPr>
                <a:xfrm>
                  <a:off x="951515" y="2608311"/>
                  <a:ext cx="11299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87F2CAC-BDD1-FB9D-22FD-29F14F480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15" y="2608311"/>
                  <a:ext cx="112992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31A014D-801A-D735-BD17-8A011404209E}"/>
                    </a:ext>
                  </a:extLst>
                </p:cNvPr>
                <p:cNvSpPr txBox="1"/>
                <p:nvPr/>
              </p:nvSpPr>
              <p:spPr>
                <a:xfrm>
                  <a:off x="2081440" y="1475365"/>
                  <a:ext cx="12132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31A014D-801A-D735-BD17-8A01140420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440" y="1475365"/>
                  <a:ext cx="121328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2D45D9-FEB6-FD13-1E43-FA3B26C3F643}"/>
                </a:ext>
              </a:extLst>
            </p:cNvPr>
            <p:cNvSpPr/>
            <p:nvPr/>
          </p:nvSpPr>
          <p:spPr>
            <a:xfrm>
              <a:off x="239321" y="1475364"/>
              <a:ext cx="3624007" cy="17696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6C12E7-57F1-7C12-2601-D121762037DB}"/>
                </a:ext>
              </a:extLst>
            </p:cNvPr>
            <p:cNvSpPr txBox="1"/>
            <p:nvPr/>
          </p:nvSpPr>
          <p:spPr>
            <a:xfrm>
              <a:off x="2757641" y="1933439"/>
              <a:ext cx="11056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Linear</a:t>
              </a:r>
            </a:p>
            <a:p>
              <a:r>
                <a:rPr lang="en-US" dirty="0"/>
                <a:t>activation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21DEF6-59E9-6721-7FB6-1C85312BA188}"/>
                </a:ext>
              </a:extLst>
            </p:cNvPr>
            <p:cNvSpPr/>
            <p:nvPr/>
          </p:nvSpPr>
          <p:spPr>
            <a:xfrm>
              <a:off x="2278063" y="2412579"/>
              <a:ext cx="119252" cy="11754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8C974F3-DE98-E049-B604-7FACBFA69E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65" y="3535291"/>
            <a:ext cx="10608082" cy="2899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43AAC-01A4-6984-0878-94EAB7F197CE}"/>
              </a:ext>
            </a:extLst>
          </p:cNvPr>
          <p:cNvSpPr txBox="1"/>
          <p:nvPr/>
        </p:nvSpPr>
        <p:spPr>
          <a:xfrm>
            <a:off x="2840540" y="6394281"/>
            <a:ext cx="726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neuron = number of hidden units = the recurrent state dimension = 1</a:t>
            </a:r>
          </a:p>
        </p:txBody>
      </p:sp>
    </p:spTree>
    <p:extLst>
      <p:ext uri="{BB962C8B-B14F-4D97-AF65-F5344CB8AC3E}">
        <p14:creationId xmlns:p14="http://schemas.microsoft.com/office/powerpoint/2010/main" val="92112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8" grpId="1" build="p" animBg="1"/>
      <p:bldP spid="9" grpId="0"/>
      <p:bldP spid="10" grpId="0"/>
      <p:bldP spid="11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5F9CA3E-0C9E-CE21-EEBA-FDCD9DA1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813441"/>
            <a:ext cx="10625959" cy="290403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901A432-79E1-63A8-5B21-0A82289E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59" y="3666785"/>
            <a:ext cx="10196694" cy="2912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8ECC6-6EAE-1E8D-8BEE-B41821EB1E8D}"/>
              </a:ext>
            </a:extLst>
          </p:cNvPr>
          <p:cNvSpPr txBox="1"/>
          <p:nvPr/>
        </p:nvSpPr>
        <p:spPr>
          <a:xfrm>
            <a:off x="2840540" y="6394281"/>
            <a:ext cx="711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neuron = number of </a:t>
            </a:r>
            <a:r>
              <a:rPr lang="en-US" dirty="0" err="1"/>
              <a:t>hiden</a:t>
            </a:r>
            <a:r>
              <a:rPr lang="en-US" dirty="0"/>
              <a:t> units = the recurrent state dimension =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825E3-99ED-844A-1A21-0E4211AE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0"/>
            <a:ext cx="10515600" cy="1325563"/>
          </a:xfrm>
        </p:spPr>
        <p:txBody>
          <a:bodyPr/>
          <a:lstStyle/>
          <a:p>
            <a:r>
              <a:rPr lang="en-US" dirty="0"/>
              <a:t>RNN on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39214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966E-0771-375D-A16F-193CF855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72"/>
            <a:ext cx="10515600" cy="1325563"/>
          </a:xfrm>
        </p:spPr>
        <p:txBody>
          <a:bodyPr/>
          <a:lstStyle/>
          <a:p>
            <a:r>
              <a:rPr lang="en-US" dirty="0"/>
              <a:t>Real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C61FF-354D-160A-10A6-83FEAAE0585D}"/>
              </a:ext>
            </a:extLst>
          </p:cNvPr>
          <p:cNvSpPr txBox="1"/>
          <p:nvPr/>
        </p:nvSpPr>
        <p:spPr>
          <a:xfrm>
            <a:off x="3274890" y="6291696"/>
            <a:ext cx="575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hidden units = the recurrent state dimension = 6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C8EAD0F-E2F9-30E8-17C0-F6DCC050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890" y="1374126"/>
            <a:ext cx="6062821" cy="4109748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52C03517-D73E-0545-7142-E18FB186AA20}"/>
              </a:ext>
            </a:extLst>
          </p:cNvPr>
          <p:cNvSpPr/>
          <p:nvPr/>
        </p:nvSpPr>
        <p:spPr>
          <a:xfrm>
            <a:off x="8880511" y="2971800"/>
            <a:ext cx="914400" cy="914400"/>
          </a:xfrm>
          <a:prstGeom prst="arc">
            <a:avLst>
              <a:gd name="adj1" fmla="val 12821414"/>
              <a:gd name="adj2" fmla="val 9099617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01E18-5C3C-09EA-0211-94A9C29985BA}"/>
              </a:ext>
            </a:extLst>
          </p:cNvPr>
          <p:cNvSpPr txBox="1"/>
          <p:nvPr/>
        </p:nvSpPr>
        <p:spPr>
          <a:xfrm>
            <a:off x="9899048" y="2935744"/>
            <a:ext cx="1672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Recurrent: feed output back to a second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0951F-AE0C-C6B9-311F-009C55103CDC}"/>
              </a:ext>
            </a:extLst>
          </p:cNvPr>
          <p:cNvSpPr txBox="1"/>
          <p:nvPr/>
        </p:nvSpPr>
        <p:spPr>
          <a:xfrm>
            <a:off x="5648065" y="859753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input numbers  = drying and wetting equilibria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914A3F-0697-DE3D-67BF-FF1881E6926D}"/>
              </a:ext>
            </a:extLst>
          </p:cNvPr>
          <p:cNvSpPr txBox="1"/>
          <p:nvPr/>
        </p:nvSpPr>
        <p:spPr>
          <a:xfrm>
            <a:off x="8822379" y="4620054"/>
            <a:ext cx="2952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Consolidate the outputs to one number to compare with data in training phase</a:t>
            </a:r>
          </a:p>
        </p:txBody>
      </p:sp>
    </p:spTree>
    <p:extLst>
      <p:ext uri="{BB962C8B-B14F-4D97-AF65-F5344CB8AC3E}">
        <p14:creationId xmlns:p14="http://schemas.microsoft.com/office/powerpoint/2010/main" val="210770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BF9B-3543-042A-AC11-ACB69FE1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" y="-219075"/>
            <a:ext cx="10515600" cy="1325563"/>
          </a:xfrm>
        </p:spPr>
        <p:txBody>
          <a:bodyPr/>
          <a:lstStyle/>
          <a:p>
            <a:r>
              <a:rPr lang="en-US" dirty="0"/>
              <a:t>Real data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7AF23D2-60AE-974A-05FD-128D39F6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92" y="693078"/>
            <a:ext cx="9700085" cy="273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AF8C95E-E868-257A-4150-31CC1E24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8" y="3509117"/>
            <a:ext cx="9880129" cy="2885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6D5DF-A74E-52D8-3E57-6538E6D5248E}"/>
              </a:ext>
            </a:extLst>
          </p:cNvPr>
          <p:cNvSpPr txBox="1"/>
          <p:nvPr/>
        </p:nvSpPr>
        <p:spPr>
          <a:xfrm>
            <a:off x="2840540" y="6394281"/>
            <a:ext cx="575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hidden units = the recurrent state dimension = 6</a:t>
            </a:r>
          </a:p>
        </p:txBody>
      </p:sp>
    </p:spTree>
    <p:extLst>
      <p:ext uri="{BB962C8B-B14F-4D97-AF65-F5344CB8AC3E}">
        <p14:creationId xmlns:p14="http://schemas.microsoft.com/office/powerpoint/2010/main" val="356886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7B4175-7A6A-09E5-FDCC-43798CE1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245" y="2766218"/>
            <a:ext cx="267751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5027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7406-1A2B-5D4B-A57C-0E7ABA84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99" y="228248"/>
            <a:ext cx="11782034" cy="1110301"/>
          </a:xfrm>
        </p:spPr>
        <p:txBody>
          <a:bodyPr>
            <a:normAutofit fontScale="90000"/>
          </a:bodyPr>
          <a:lstStyle/>
          <a:p>
            <a:r>
              <a:rPr lang="en-US" sz="2900" b="1" dirty="0"/>
              <a:t>Coupled Fire-Atmosphere Modeling Example - </a:t>
            </a:r>
            <a:r>
              <a:rPr lang="en-US" sz="2900" b="1" dirty="0" err="1"/>
              <a:t>FireFlux</a:t>
            </a:r>
            <a:r>
              <a:rPr lang="en-US" sz="2900" b="1" dirty="0"/>
              <a:t> II Experimental Burn</a:t>
            </a:r>
            <a:br>
              <a:rPr lang="en-US" sz="2900" b="1" dirty="0"/>
            </a:br>
            <a:br>
              <a:rPr lang="en-US" sz="2900" b="1" dirty="0"/>
            </a:br>
            <a:endParaRPr lang="en-US" sz="29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1F622-6B34-9549-8E82-457164A99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1233" y="6492875"/>
            <a:ext cx="2743200" cy="365125"/>
          </a:xfrm>
        </p:spPr>
        <p:txBody>
          <a:bodyPr/>
          <a:lstStyle/>
          <a:p>
            <a:fld id="{C4D3DA9C-0073-1C45-B00E-CAC1C00B0FF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FF2_AK.m4v">
            <a:hlinkClick r:id="" action="ppaction://media"/>
            <a:extLst>
              <a:ext uri="{FF2B5EF4-FFF2-40B4-BE49-F238E27FC236}">
                <a16:creationId xmlns:a16="http://schemas.microsoft.com/office/drawing/2014/main" id="{3C226BF5-6E64-D546-B36E-FED1373640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9130" y="1015563"/>
            <a:ext cx="5588746" cy="4191560"/>
          </a:xfrm>
          <a:prstGeom prst="rect">
            <a:avLst/>
          </a:prstGeom>
        </p:spPr>
      </p:pic>
      <p:pic>
        <p:nvPicPr>
          <p:cNvPr id="11" name="GO_pro_FF2_WRF-SFIRE.mp4">
            <a:hlinkClick r:id="" action="ppaction://media"/>
            <a:extLst>
              <a:ext uri="{FF2B5EF4-FFF2-40B4-BE49-F238E27FC236}">
                <a16:creationId xmlns:a16="http://schemas.microsoft.com/office/drawing/2014/main" id="{C9359D98-0A04-0641-B051-6B8FB89680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8169"/>
          <a:stretch>
            <a:fillRect/>
          </a:stretch>
        </p:blipFill>
        <p:spPr>
          <a:xfrm>
            <a:off x="6096000" y="1015563"/>
            <a:ext cx="6097781" cy="3942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35A00A-92BB-CE40-AE31-449E4EACED96}"/>
              </a:ext>
            </a:extLst>
          </p:cNvPr>
          <p:cNvSpPr txBox="1"/>
          <p:nvPr/>
        </p:nvSpPr>
        <p:spPr>
          <a:xfrm>
            <a:off x="161767" y="1127657"/>
            <a:ext cx="184731" cy="523220"/>
          </a:xfrm>
          <a:prstGeom prst="rect">
            <a:avLst/>
          </a:prstGeom>
          <a:solidFill>
            <a:srgbClr val="F2F2F2">
              <a:alpha val="68235"/>
            </a:srgbClr>
          </a:solidFill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35298-9E9D-1A40-9670-50ADCDA18F31}"/>
              </a:ext>
            </a:extLst>
          </p:cNvPr>
          <p:cNvSpPr txBox="1"/>
          <p:nvPr/>
        </p:nvSpPr>
        <p:spPr>
          <a:xfrm>
            <a:off x="9821142" y="6560730"/>
            <a:ext cx="210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Clements et al. 2019</a:t>
            </a:r>
          </a:p>
        </p:txBody>
      </p:sp>
      <p:pic>
        <p:nvPicPr>
          <p:cNvPr id="8" name="Picture 7" descr="UVraw_pprime.eps">
            <a:extLst>
              <a:ext uri="{FF2B5EF4-FFF2-40B4-BE49-F238E27FC236}">
                <a16:creationId xmlns:a16="http://schemas.microsoft.com/office/drawing/2014/main" id="{95C82D32-AEBD-8146-884F-89F3F0E54D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2" t="4559" r="2466" b="35987"/>
          <a:stretch/>
        </p:blipFill>
        <p:spPr>
          <a:xfrm>
            <a:off x="269129" y="4870625"/>
            <a:ext cx="5790970" cy="19873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9535E3-7219-864C-86C9-5B634C8F9DED}"/>
              </a:ext>
            </a:extLst>
          </p:cNvPr>
          <p:cNvGrpSpPr/>
          <p:nvPr/>
        </p:nvGrpSpPr>
        <p:grpSpPr>
          <a:xfrm>
            <a:off x="2423710" y="4781320"/>
            <a:ext cx="9768290" cy="2076680"/>
            <a:chOff x="2423710" y="4781320"/>
            <a:chExt cx="9768290" cy="2076680"/>
          </a:xfrm>
        </p:grpSpPr>
        <p:pic>
          <p:nvPicPr>
            <p:cNvPr id="10" name="Picture 9" descr="UVraw_pprime.eps">
              <a:extLst>
                <a:ext uri="{FF2B5EF4-FFF2-40B4-BE49-F238E27FC236}">
                  <a16:creationId xmlns:a16="http://schemas.microsoft.com/office/drawing/2014/main" id="{98F78D24-BF17-A842-884D-F7E6E28CB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19" t="29372" r="29380" b="35988"/>
            <a:stretch/>
          </p:blipFill>
          <p:spPr>
            <a:xfrm>
              <a:off x="6298223" y="4786829"/>
              <a:ext cx="3322067" cy="2071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B19907-6793-6042-8329-8EE370508489}"/>
                </a:ext>
              </a:extLst>
            </p:cNvPr>
            <p:cNvSpPr/>
            <p:nvPr/>
          </p:nvSpPr>
          <p:spPr>
            <a:xfrm>
              <a:off x="2423710" y="5519451"/>
              <a:ext cx="1877793" cy="1202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0C834D-EA08-7948-972E-60C31E41F6B8}"/>
                </a:ext>
              </a:extLst>
            </p:cNvPr>
            <p:cNvCxnSpPr/>
            <p:nvPr/>
          </p:nvCxnSpPr>
          <p:spPr>
            <a:xfrm flipV="1">
              <a:off x="4297954" y="4781320"/>
              <a:ext cx="1964368" cy="7381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953E58-FA9D-C745-9A2B-F4550A5CE524}"/>
                </a:ext>
              </a:extLst>
            </p:cNvPr>
            <p:cNvCxnSpPr/>
            <p:nvPr/>
          </p:nvCxnSpPr>
          <p:spPr>
            <a:xfrm>
              <a:off x="4301503" y="6721475"/>
              <a:ext cx="1996720" cy="136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875380-E283-734A-84DC-7EE1B928DE4C}"/>
                </a:ext>
              </a:extLst>
            </p:cNvPr>
            <p:cNvGrpSpPr/>
            <p:nvPr/>
          </p:nvGrpSpPr>
          <p:grpSpPr>
            <a:xfrm>
              <a:off x="8372476" y="5315566"/>
              <a:ext cx="3819524" cy="1317226"/>
              <a:chOff x="8372476" y="5315566"/>
              <a:chExt cx="3819524" cy="13172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4569DA-2817-DC47-B489-3FF0474B4D32}"/>
                  </a:ext>
                </a:extLst>
              </p:cNvPr>
              <p:cNvSpPr txBox="1"/>
              <p:nvPr/>
            </p:nvSpPr>
            <p:spPr>
              <a:xfrm>
                <a:off x="9768290" y="5432463"/>
                <a:ext cx="24237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Winds </a:t>
                </a:r>
                <a:r>
                  <a:rPr lang="en-US" dirty="0">
                    <a:solidFill>
                      <a:srgbClr val="7030A0"/>
                    </a:solidFill>
                  </a:rPr>
                  <a:t>aloft </a:t>
                </a:r>
                <a:r>
                  <a:rPr lang="en-US" dirty="0"/>
                  <a:t>are weaker </a:t>
                </a:r>
              </a:p>
              <a:p>
                <a:r>
                  <a:rPr lang="en-US" dirty="0"/>
                  <a:t>than at the </a:t>
                </a:r>
                <a:r>
                  <a:rPr lang="en-US" dirty="0">
                    <a:solidFill>
                      <a:schemeClr val="accent1"/>
                    </a:solidFill>
                  </a:rPr>
                  <a:t>surface</a:t>
                </a:r>
              </a:p>
              <a:p>
                <a:r>
                  <a:rPr lang="en-US" dirty="0"/>
                  <a:t>during the fire front passage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97E336E-6268-1A4A-8F8B-233C8F8CE25A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471972" y="6032628"/>
                <a:ext cx="1296318" cy="2416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1F7E04B-91C0-C942-80AB-63644D9497D6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 flipV="1">
                <a:off x="8372476" y="5315566"/>
                <a:ext cx="1395814" cy="717062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5149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4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82968" y="402823"/>
            <a:ext cx="10434897" cy="412778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sz="2800" b="1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A real wildfire takes days. </a:t>
            </a:r>
            <a:br>
              <a:rPr lang="en-US" sz="2800" b="1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</a:br>
            <a:r>
              <a:rPr lang="en-US" sz="2800" b="1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Coupling between weather and fuel moisture impacts fire activity.</a:t>
            </a:r>
          </a:p>
        </p:txBody>
      </p:sp>
      <p:sp>
        <p:nvSpPr>
          <p:cNvPr id="53252" name="Rectangle 5"/>
          <p:cNvSpPr>
            <a:spLocks/>
          </p:cNvSpPr>
          <p:nvPr/>
        </p:nvSpPr>
        <p:spPr bwMode="auto">
          <a:xfrm>
            <a:off x="3288541" y="2281810"/>
            <a:ext cx="3239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36469" bIns="0">
            <a:spAutoFit/>
          </a:bodyPr>
          <a:lstStyle/>
          <a:p>
            <a:pPr marL="35616" algn="ctr"/>
            <a:r>
              <a:rPr lang="en-US" sz="1300">
                <a:solidFill>
                  <a:srgbClr val="FFFFFF"/>
                </a:solidFill>
              </a:rPr>
              <a:t>in-plume concentration ~3000μg /m</a:t>
            </a:r>
            <a:r>
              <a:rPr lang="en-US" sz="1300" baseline="32000">
                <a:solidFill>
                  <a:srgbClr val="FFFFFF"/>
                </a:solidFill>
              </a:rPr>
              <a:t>3</a:t>
            </a:r>
            <a:r>
              <a:rPr lang="en-US" sz="1300">
                <a:solidFill>
                  <a:srgbClr val="FFFFFF"/>
                </a:solidFill>
              </a:rPr>
              <a:t> (3mg/m</a:t>
            </a:r>
            <a:r>
              <a:rPr lang="en-US" sz="1300" baseline="32000">
                <a:solidFill>
                  <a:srgbClr val="FFFFFF"/>
                </a:solidFill>
              </a:rPr>
              <a:t>3</a:t>
            </a:r>
            <a:r>
              <a:rPr lang="en-US" sz="13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490" y="5349275"/>
            <a:ext cx="1505660" cy="329081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Fuel Moisture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V="1">
            <a:off x="2117186" y="5349275"/>
            <a:ext cx="850289" cy="139151"/>
          </a:xfrm>
          <a:prstGeom prst="straightConnector1">
            <a:avLst/>
          </a:prstGeom>
          <a:solidFill>
            <a:srgbClr val="00000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95477" y="6492875"/>
            <a:ext cx="2133600" cy="365125"/>
          </a:xfrm>
        </p:spPr>
        <p:txBody>
          <a:bodyPr/>
          <a:lstStyle/>
          <a:p>
            <a:fld id="{C4D3DA9C-0073-1C45-B00E-CAC1C00B0FF8}" type="slidenum">
              <a:rPr lang="en-US" smtClean="0">
                <a:solidFill>
                  <a:srgbClr val="000000"/>
                </a:solidFill>
              </a:r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814" y="5846544"/>
            <a:ext cx="11114909" cy="92333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Daytime warming decreases fuel moisture while nighttime cooling increases it.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Diurnal fluctuations in temperature and fuel moisture make fire active during the daytime (low fuel moisture) and stagnant during the nighttime (high fuel moisture).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27FE3F-0F31-CA43-B0C6-0C6037DF21F8}"/>
              </a:ext>
            </a:extLst>
          </p:cNvPr>
          <p:cNvSpPr/>
          <p:nvPr/>
        </p:nvSpPr>
        <p:spPr>
          <a:xfrm>
            <a:off x="6682946" y="4163894"/>
            <a:ext cx="297456" cy="29745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79D10E7-BF40-8844-955F-D26FD3A858F2}"/>
              </a:ext>
            </a:extLst>
          </p:cNvPr>
          <p:cNvGraphicFramePr>
            <a:graphicFrameLocks/>
          </p:cNvGraphicFramePr>
          <p:nvPr/>
        </p:nvGraphicFramePr>
        <p:xfrm>
          <a:off x="5623648" y="1331259"/>
          <a:ext cx="5894217" cy="4645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44DB95-88F1-C047-B414-87A7D4DCDCFF}"/>
              </a:ext>
            </a:extLst>
          </p:cNvPr>
          <p:cNvSpPr txBox="1"/>
          <p:nvPr/>
        </p:nvSpPr>
        <p:spPr>
          <a:xfrm>
            <a:off x="648841" y="1167334"/>
            <a:ext cx="472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Helvetica" pitchFamily="2" charset="0"/>
                <a:ea typeface="ヒラギノ角ゴ ProN W3" charset="0"/>
                <a:cs typeface="ヒラギノ角ゴ ProN W3" charset="0"/>
              </a:rPr>
              <a:t>Barker Canyon Fire (WA 2012) 29,000 acres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3019-EC80-D84A-9529-18F014364441}"/>
              </a:ext>
            </a:extLst>
          </p:cNvPr>
          <p:cNvSpPr txBox="1"/>
          <p:nvPr/>
        </p:nvSpPr>
        <p:spPr>
          <a:xfrm>
            <a:off x="739275" y="3296340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2A2AE-F038-2D48-99F5-49951E6DB735}"/>
              </a:ext>
            </a:extLst>
          </p:cNvPr>
          <p:cNvSpPr txBox="1"/>
          <p:nvPr/>
        </p:nvSpPr>
        <p:spPr>
          <a:xfrm>
            <a:off x="756365" y="5119133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D13F7-2BE9-2C40-AB1C-86D0B6C2353E}"/>
              </a:ext>
            </a:extLst>
          </p:cNvPr>
          <p:cNvSpPr txBox="1"/>
          <p:nvPr/>
        </p:nvSpPr>
        <p:spPr>
          <a:xfrm rot="16200000">
            <a:off x="184760" y="4062239"/>
            <a:ext cx="123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Fuel Moisture</a:t>
            </a:r>
          </a:p>
        </p:txBody>
      </p:sp>
      <p:pic>
        <p:nvPicPr>
          <p:cNvPr id="18" name="Barker_smoke_15fps_new_small.mov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08BE754F-9866-7847-87B5-61E50CD33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3750"/>
          <a:stretch>
            <a:fillRect/>
          </a:stretch>
        </p:blipFill>
        <p:spPr>
          <a:xfrm>
            <a:off x="533834" y="1550140"/>
            <a:ext cx="4867283" cy="41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4 -0.04838 C 0.01718 -0.06296 0.00963 -0.04976 0.01484 -0.06389 C 0.01575 -0.07291 0.01497 -0.07176 0.01588 -0.08055 C 0.01731 -0.09375 0.01731 -0.0912 0.01862 -0.10393 C 0.02135 -0.11527 0.02135 -0.11967 0.02395 -0.13101 C 0.02682 -0.13703 0.03007 -0.14236 0.03307 -0.14861 C 0.03606 -0.1412 0.0388 -0.13379 0.04192 -0.12592 C 0.04362 -0.11898 0.04518 -0.11111 0.04674 -0.10324 C 0.04817 -0.0912 0.04974 -0.07893 0.0513 -0.06713 C 0.05364 -0.05902 0.05573 -0.05185 0.0582 -0.04421 C 0.05885 -0.04375 0.05885 -0.04166 0.05911 -0.04097 C 0.06276 -0.05717 0.0664 -0.07361 0.07005 -0.08912 C 0.07213 -0.09722 0.07356 -0.10648 0.07539 -0.11527 C 0.07929 -0.12777 0.08294 -0.13912 0.08698 -0.15115 C 0.08971 -0.16319 0.09205 -0.175 0.09453 -0.18703 C 0.09661 -0.19305 0.09895 -0.19768 0.10078 -0.20231 C 0.10208 -0.19375 0.1039 -0.18379 0.10534 -0.17384 C 0.10742 -0.15787 0.10963 -0.1412 0.11172 -0.1243 C 0.11354 -0.1125 0.11601 -0.10046 0.1181 -0.08912 L 0.1289 -0.08426 C 0.13138 -0.08912 0.13372 -0.09259 0.13593 -0.09722 C 0.13958 -0.11111 0.14284 -0.125 0.14583 -0.13912 L 0.16106 -0.17106 C 0.16406 -0.17453 0.16705 -0.17824 0.16953 -0.1824 C 0.17252 -0.17708 0.17578 -0.17245 0.17851 -0.16782 C 0.17916 -0.1625 0.17942 -0.15717 0.17942 -0.15115 C 0.18151 -0.13726 0.18372 -0.12384 0.1858 -0.10972 C 0.18698 -0.10393 0.18789 -0.09838 0.18906 -0.09189 C 0.1931 -0.08588 0.19609 -0.07986 0.19935 -0.07361 C 0.20208 -0.07847 0.20481 -0.0831 0.20755 -0.08703 C 0.21054 -0.09189 0.21393 -0.09722 0.2164 -0.10231 C 0.21784 -0.10856 0.21901 -0.11458 0.22031 -0.12106 C 0.22265 -0.12777 0.22513 -0.13379 0.22721 -0.14051 C 0.22942 -0.14699 0.23177 -0.1537 0.23385 -0.15972 L 0.23385 -0.15926 L 0.2427 -0.1625 C 0.24453 -0.15578 0.2457 -0.14838 0.24687 -0.14051 C 0.25013 -0.13101 0.25312 -0.12245 0.25612 -0.11365 C 0.25846 -0.10694 0.25963 -0.10046 0.26145 -0.09375 C 0.26445 -0.09027 0.26666 -0.08657 0.26914 -0.0824 C 0.27096 -0.08657 0.2733 -0.0912 0.27539 -0.0956 C 0.27656 -0.10046 0.27747 -0.10648 0.27929 -0.1118 C 0.28073 -0.11713 0.28268 -0.12384 0.28476 -0.12916 L 0.28476 -0.12893 C 0.28685 -0.13912 0.28932 -0.1493 0.29166 -0.15972 C 0.29557 -0.16898 0.29974 -0.17916 0.3039 -0.18842 L 0.3039 -0.18796 " pathEditMode="relative" rAng="0" ptsTypes="AAAAAAAAAAAAAAAAAAAAAAAAAAAAAAAAAAAAAAAAAAAAAAA">
                                      <p:cBhvr>
                                        <p:cTn id="11" dur="2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-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E180D4A7-C9FB-4DFB-919C-405C955672EB}">
      <p14:showEvtLst xmlns:p14="http://schemas.microsoft.com/office/powerpoint/2010/main">
        <p14:playEvt time="0" objId="7"/>
        <p14:playEvt time="38287" objId="7"/>
        <p14:stopEvt time="41206" objId="7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11779-B4C1-2A4B-A8FA-02640185C935}" type="slidenum">
              <a:rPr lang="en-US"/>
              <a:pPr/>
              <a:t>4</a:t>
            </a:fld>
            <a:endParaRPr lang="en-US"/>
          </a:p>
        </p:txBody>
      </p:sp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2" y="-210964"/>
            <a:ext cx="11553826" cy="1506885"/>
          </a:xfrm>
          <a:ln/>
        </p:spPr>
        <p:txBody>
          <a:bodyPr vert="horz" lIns="91440" tIns="45720" rIns="116994" bIns="45720" rtlCol="0" anchor="ctr">
            <a:normAutofit/>
          </a:bodyPr>
          <a:lstStyle/>
          <a:p>
            <a:pPr marL="40182"/>
            <a:r>
              <a:rPr lang="en-US" dirty="0"/>
              <a:t>The Current Fuel Moisture Content (FMC) Model in WRF-SFIRE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85850" y="1202928"/>
                <a:ext cx="10191749" cy="5655072"/>
              </a:xfrm>
              <a:ln/>
            </p:spPr>
            <p:txBody>
              <a:bodyPr vert="horz" lIns="91440" tIns="45720" rIns="116994" bIns="45720" rtlCol="0">
                <a:normAutofit/>
              </a:bodyPr>
              <a:lstStyle/>
              <a:p>
                <a:r>
                  <a:rPr lang="en-US" sz="2500" dirty="0"/>
                  <a:t>Time lag model for FMC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500" dirty="0">
                    <a:latin typeface="Calibri Italic" charset="0"/>
                    <a:sym typeface="Calibri Italic" charset="0"/>
                  </a:rPr>
                  <a:t> at a point:</a:t>
                </a:r>
              </a:p>
              <a:p>
                <a:endParaRPr lang="en-US" sz="2500" dirty="0">
                  <a:latin typeface="Calibri Italic" charset="0"/>
                  <a:sym typeface="Calibri Italic" charset="0"/>
                </a:endParaRPr>
              </a:p>
              <a:p>
                <a:endParaRPr lang="en-US" sz="2500" dirty="0">
                  <a:latin typeface="Calibri Italic" charset="0"/>
                  <a:sym typeface="Calibri Italic" charset="0"/>
                </a:endParaRPr>
              </a:p>
              <a:p>
                <a:r>
                  <a:rPr lang="en-US" sz="2500" dirty="0"/>
                  <a:t>The equilibrium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/>
                  <a:t> is computed from the </a:t>
                </a:r>
                <a:r>
                  <a:rPr lang="en-US" sz="2500" dirty="0">
                    <a:latin typeface="Calibri Bold" charset="0"/>
                    <a:cs typeface="Calibri Bold" charset="0"/>
                    <a:sym typeface="Calibri Bold" charset="0"/>
                  </a:rPr>
                  <a:t>relative humidity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Calibri Bold" charset="0"/>
                    <a:cs typeface="Calibri Bold" charset="0"/>
                    <a:sym typeface="Calibri Bold" charset="0"/>
                  </a:rPr>
                  <a:t>and temperature of the air in the atmosphere simulation.</a:t>
                </a:r>
              </a:p>
              <a:p>
                <a:r>
                  <a:rPr lang="en-US" sz="2500" dirty="0">
                    <a:latin typeface="Calibri Bold" charset="0"/>
                    <a:cs typeface="Calibri Bold" charset="0"/>
                    <a:sym typeface="Calibri Bold" charset="0"/>
                  </a:rPr>
                  <a:t>The time constant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Calibri Bold" charset="0"/>
                    <a:cs typeface="Calibri Bold" charset="0"/>
                    <a:sym typeface="Calibri Bold" charset="0"/>
                  </a:rPr>
                  <a:t>is how long it takes for the difference between the fuel moisture and the equilibrium to decrease to 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Bold" charset="0"/>
                        <a:sym typeface="Calibri Bold" charset="0"/>
                      </a:rPr>
                      <m:t>1/</m:t>
                    </m:r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Bold" charset="0"/>
                        <a:sym typeface="Calibri Bold" charset="0"/>
                      </a:rPr>
                      <m:t>e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Bold" charset="0"/>
                        <a:sym typeface="Calibri Bold" charset="0"/>
                      </a:rPr>
                      <m:t>≈37%</m:t>
                    </m:r>
                  </m:oMath>
                </a14:m>
                <a:r>
                  <a:rPr lang="en-US" sz="2500" dirty="0">
                    <a:latin typeface="Calibri Bold" charset="0"/>
                    <a:cs typeface="Calibri Bold" charset="0"/>
                    <a:sym typeface="Calibri Bold" charset="0"/>
                  </a:rPr>
                  <a:t> of its initial value, if the equilibrium value is constant. 10h-fuel class in the US Forest service means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/>
                  <a:t>=10h, dry branches 1in thick.</a:t>
                </a:r>
                <a:endParaRPr lang="en-US" sz="2500" dirty="0">
                  <a:latin typeface="Calibri Bold" charset="0"/>
                  <a:cs typeface="Calibri Bold" charset="0"/>
                  <a:sym typeface="Calibri Bold" charset="0"/>
                </a:endParaRPr>
              </a:p>
              <a:p>
                <a:r>
                  <a:rPr lang="en-US" sz="2500" dirty="0">
                    <a:latin typeface="Calibri Bold" charset="0"/>
                    <a:cs typeface="Calibri Bold" charset="0"/>
                    <a:sym typeface="Calibri Bold" charset="0"/>
                  </a:rPr>
                  <a:t>When it rains, the model switches to the saturation equilibrium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cs typeface="Calibri Bold" charset="0"/>
                        <a:sym typeface="Calibri Bold" charset="0"/>
                      </a:rPr>
                      <m:t>𝐸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Calibri Bold" charset="0"/>
                        <a:sym typeface="Calibri Bold" charset="0"/>
                      </a:rPr>
                      <m:t>=250%</m:t>
                    </m:r>
                  </m:oMath>
                </a14:m>
                <a:r>
                  <a:rPr lang="en-US" sz="2500" dirty="0">
                    <a:latin typeface="Calibri Bold" charset="0"/>
                    <a:cs typeface="Calibri Bold" charset="0"/>
                    <a:sym typeface="Calibri Bold" charset="0"/>
                  </a:rPr>
                  <a:t> and time constant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500" dirty="0">
                    <a:latin typeface="Calibri Bold" charset="0"/>
                    <a:cs typeface="Calibri Bold" charset="0"/>
                    <a:sym typeface="Calibri Bold" charset="0"/>
                  </a:rPr>
                  <a:t> dependent on rain intensity (mm/h). The rain model was fitted to a model used in the Canadian Fire Danger Rating. </a:t>
                </a:r>
              </a:p>
              <a:p>
                <a:r>
                  <a:rPr lang="en-US" sz="2500" dirty="0">
                    <a:latin typeface="Calibri Bold" charset="0"/>
                    <a:cs typeface="Calibri Bold" charset="0"/>
                    <a:sym typeface="Calibri Bold" charset="0"/>
                  </a:rPr>
                  <a:t>Coupled with the weather model and the fire model in </a:t>
                </a:r>
                <a:r>
                  <a:rPr lang="en-US" sz="2500" b="1" i="1" dirty="0">
                    <a:latin typeface="Calibri Bold" charset="0"/>
                    <a:cs typeface="Calibri Bold" charset="0"/>
                    <a:sym typeface="Calibri Bold" charset="0"/>
                  </a:rPr>
                  <a:t>forecasting mode.</a:t>
                </a:r>
              </a:p>
            </p:txBody>
          </p:sp>
        </mc:Choice>
        <mc:Fallback xmlns="">
          <p:sp>
            <p:nvSpPr>
              <p:cNvPr id="6861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85850" y="1202928"/>
                <a:ext cx="10191749" cy="5655072"/>
              </a:xfrm>
              <a:blipFill>
                <a:blip r:embed="rId2"/>
                <a:stretch>
                  <a:fillRect l="-871" t="-1570" r="-99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279" y="1607344"/>
            <a:ext cx="1696641" cy="83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6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9652C-5D95-C74A-B2E4-97A0B17B47E5}" type="slidenum">
              <a:rPr lang="en-US"/>
              <a:pPr/>
              <a:t>5</a:t>
            </a:fld>
            <a:endParaRPr lang="en-US"/>
          </a:p>
        </p:txBody>
      </p:sp>
      <p:sp>
        <p:nvSpPr>
          <p:cNvPr id="73729" name="Rectangle 1"/>
          <p:cNvSpPr>
            <a:spLocks noGrp="1" noChangeArrowheads="1"/>
          </p:cNvSpPr>
          <p:nvPr>
            <p:ph type="title"/>
          </p:nvPr>
        </p:nvSpPr>
        <p:spPr>
          <a:xfrm>
            <a:off x="758900" y="-52255"/>
            <a:ext cx="10515600" cy="1325563"/>
          </a:xfrm>
          <a:ln/>
        </p:spPr>
        <p:txBody>
          <a:bodyPr vert="horz" lIns="91440" tIns="45720" rIns="116994" bIns="45720" rtlCol="0" anchor="ctr">
            <a:normAutofit/>
          </a:bodyPr>
          <a:lstStyle/>
          <a:p>
            <a:pPr marL="40182"/>
            <a:r>
              <a:rPr lang="en-US" dirty="0"/>
              <a:t>Fuel Moisture Contents (FMC) Measurements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1273308"/>
            <a:ext cx="11049000" cy="1837630"/>
          </a:xfrm>
          <a:ln/>
        </p:spPr>
        <p:txBody>
          <a:bodyPr vert="horz" lIns="91440" tIns="45720" rIns="116994" bIns="45720" rtlCol="0">
            <a:normAutofit/>
          </a:bodyPr>
          <a:lstStyle/>
          <a:p>
            <a:r>
              <a:rPr lang="en-US" dirty="0"/>
              <a:t>Remote Automated Weather Stations (RAWS) in the Western US measure the 10-hour FMC fuel every hour and transmit the data by a satellite uplink. </a:t>
            </a:r>
          </a:p>
          <a:p>
            <a:r>
              <a:rPr lang="en-US" dirty="0"/>
              <a:t>Data are available online.</a:t>
            </a:r>
          </a:p>
        </p:txBody>
      </p:sp>
      <p:pic>
        <p:nvPicPr>
          <p:cNvPr id="2" name="Picture 1" descr="Screen Shot 2015-02-23 at 12.05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43300"/>
            <a:ext cx="3604298" cy="2964118"/>
          </a:xfrm>
          <a:prstGeom prst="rect">
            <a:avLst/>
          </a:prstGeom>
        </p:spPr>
      </p:pic>
      <p:pic>
        <p:nvPicPr>
          <p:cNvPr id="1026" name="Picture 2" descr="Small ELK RAWS">
            <a:extLst>
              <a:ext uri="{FF2B5EF4-FFF2-40B4-BE49-F238E27FC236}">
                <a16:creationId xmlns:a16="http://schemas.microsoft.com/office/drawing/2014/main" id="{711D7E4C-51A7-C4B9-D508-F3C7A4331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0" y="2393265"/>
            <a:ext cx="5770946" cy="43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11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58A8-A6D6-73AA-CEC5-B42BCAD8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we are using the RAWS FMC data now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8BFA2-EB48-4358-AE31-0F8D4D78C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0253"/>
            <a:ext cx="10515600" cy="57216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Inputs every hour:</a:t>
            </a:r>
          </a:p>
          <a:p>
            <a:r>
              <a:rPr lang="en-US" dirty="0"/>
              <a:t>The RAWS FMC every hour – in training mode only</a:t>
            </a:r>
          </a:p>
          <a:p>
            <a:r>
              <a:rPr lang="en-US" dirty="0"/>
              <a:t>The atmosphere (temperature, relative humidity, rain) 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training mode </a:t>
            </a:r>
            <a:r>
              <a:rPr lang="en-US" dirty="0"/>
              <a:t>from historical or near real-time weather products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prediction mode</a:t>
            </a:r>
            <a:r>
              <a:rPr lang="en-US" dirty="0"/>
              <a:t>, from weather prediction</a:t>
            </a:r>
          </a:p>
          <a:p>
            <a:pPr marL="0" indent="0">
              <a:buNone/>
            </a:pPr>
            <a:r>
              <a:rPr lang="en-US" b="1" dirty="0"/>
              <a:t>State passed from every hour to the next hour:</a:t>
            </a:r>
          </a:p>
          <a:p>
            <a:r>
              <a:rPr lang="en-US" dirty="0"/>
              <a:t>The fuel moisture contents  - 1 number</a:t>
            </a:r>
          </a:p>
          <a:p>
            <a:r>
              <a:rPr lang="en-US" dirty="0"/>
              <a:t>Parameter corrections – moisture equilibria from textbooks are wrong – 1 number</a:t>
            </a:r>
          </a:p>
          <a:p>
            <a:r>
              <a:rPr lang="en-US" dirty="0"/>
              <a:t>Uncertainty – in Kalman filter, the state covariance = symmetric 2x2 matrix = 3 numbers</a:t>
            </a:r>
          </a:p>
          <a:p>
            <a:pPr marL="0" indent="0">
              <a:buNone/>
            </a:pPr>
            <a:r>
              <a:rPr lang="en-US" b="1" dirty="0"/>
              <a:t>The Kalman filter splits the difference between the observation data and the model, and also evolves an estimate of the uncertainty of the model (the covariance matrix)</a:t>
            </a:r>
          </a:p>
          <a:p>
            <a:pPr marL="0" indent="0">
              <a:buNone/>
            </a:pPr>
            <a:endParaRPr lang="en-US" sz="2600" i="1" dirty="0"/>
          </a:p>
          <a:p>
            <a:pPr marL="0" indent="0">
              <a:buNone/>
            </a:pPr>
            <a:r>
              <a:rPr lang="en-US" sz="2600" b="1" i="1" dirty="0"/>
              <a:t>This is very simplified – an estimate in time only. See the paper for a complete method with estimate in both time and space from the RAWS network and weather.</a:t>
            </a:r>
          </a:p>
          <a:p>
            <a:pPr marL="0" indent="0">
              <a:buNone/>
            </a:pPr>
            <a:r>
              <a:rPr lang="en-US" sz="2400" dirty="0"/>
              <a:t>Animated maps at </a:t>
            </a:r>
            <a:r>
              <a:rPr lang="en-US" sz="2400" dirty="0">
                <a:hlinkClick r:id="rId2"/>
              </a:rPr>
              <a:t>https://demo.openwfm.org</a:t>
            </a:r>
            <a:endParaRPr lang="en-US" sz="2600" b="1" i="1" dirty="0"/>
          </a:p>
          <a:p>
            <a:pPr marL="0" indent="0">
              <a:buNone/>
            </a:pPr>
            <a:r>
              <a:rPr lang="en-US" sz="2600" i="1" dirty="0"/>
              <a:t>Martin </a:t>
            </a:r>
            <a:r>
              <a:rPr lang="en-US" sz="2600" i="1" dirty="0" err="1"/>
              <a:t>Vejmelka</a:t>
            </a:r>
            <a:r>
              <a:rPr lang="en-US" sz="2600" i="1" dirty="0"/>
              <a:t>, Adam K. Kochanski, and Jan Mandel. Data assimilation of dead fuel moisture observations from remote automatic weather stations. International Journal of Wildland Fire, 25:558– 568, 2016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58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CDAC-B039-C781-8658-9F79F526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16" y="-162335"/>
            <a:ext cx="11733992" cy="1325563"/>
          </a:xfrm>
        </p:spPr>
        <p:txBody>
          <a:bodyPr/>
          <a:lstStyle/>
          <a:p>
            <a:r>
              <a:rPr lang="en-US" dirty="0"/>
              <a:t>Training and prediction with Kalman Filter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B4119C-A6E4-DB46-E724-381F321E5AC4}"/>
              </a:ext>
            </a:extLst>
          </p:cNvPr>
          <p:cNvGrpSpPr/>
          <p:nvPr/>
        </p:nvGrpSpPr>
        <p:grpSpPr>
          <a:xfrm>
            <a:off x="157246" y="1032694"/>
            <a:ext cx="3343852" cy="4623649"/>
            <a:chOff x="164208" y="710368"/>
            <a:chExt cx="3343852" cy="46236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66ECEFA-08C4-BBAB-6E6F-57121D38101C}"/>
                </a:ext>
              </a:extLst>
            </p:cNvPr>
            <p:cNvGrpSpPr/>
            <p:nvPr/>
          </p:nvGrpSpPr>
          <p:grpSpPr>
            <a:xfrm>
              <a:off x="1000123" y="2470259"/>
              <a:ext cx="1014413" cy="914400"/>
              <a:chOff x="1928813" y="3871913"/>
              <a:chExt cx="1014413" cy="9144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CDE258-25A3-FF8C-4E35-1D0733A2F5C8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B32D54-71B6-E6AE-8EF0-4404EB7C542C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FMC Model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CBE7C4-7ECA-B8ED-7DE4-6988680F53CA}"/>
                </a:ext>
              </a:extLst>
            </p:cNvPr>
            <p:cNvSpPr txBox="1"/>
            <p:nvPr/>
          </p:nvSpPr>
          <p:spPr>
            <a:xfrm>
              <a:off x="1722215" y="1636438"/>
              <a:ext cx="1557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Atmosphere</a:t>
              </a:r>
            </a:p>
            <a:p>
              <a:r>
                <a:rPr lang="en-US" dirty="0"/>
                <a:t>state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9AB8CC-2629-EA71-69E3-DB6BC67E6178}"/>
                </a:ext>
              </a:extLst>
            </p:cNvPr>
            <p:cNvGrpSpPr/>
            <p:nvPr/>
          </p:nvGrpSpPr>
          <p:grpSpPr>
            <a:xfrm>
              <a:off x="1014410" y="710368"/>
              <a:ext cx="1014413" cy="914400"/>
              <a:chOff x="1928813" y="3871913"/>
              <a:chExt cx="1014413" cy="9144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AA7363-6DC8-002F-0B40-1DF986951911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179C09-CC23-9555-3424-4C4DC42570E9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RTMA</a:t>
                </a:r>
              </a:p>
            </p:txBody>
          </p:sp>
        </p:grp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7F7B9A4C-133D-EA17-0E94-FE16DC6A2BCA}"/>
                </a:ext>
              </a:extLst>
            </p:cNvPr>
            <p:cNvSpPr/>
            <p:nvPr/>
          </p:nvSpPr>
          <p:spPr>
            <a:xfrm rot="16200000">
              <a:off x="1134522" y="1818999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0A95C6-5F6B-1633-A264-8A0B49E31806}"/>
                </a:ext>
              </a:extLst>
            </p:cNvPr>
            <p:cNvGrpSpPr/>
            <p:nvPr/>
          </p:nvGrpSpPr>
          <p:grpSpPr>
            <a:xfrm>
              <a:off x="2114549" y="2470258"/>
              <a:ext cx="914400" cy="914400"/>
              <a:chOff x="2791010" y="2883150"/>
              <a:chExt cx="914400" cy="9144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CBAA268-68F0-9A75-7DA3-18828C32F0E8}"/>
                  </a:ext>
                </a:extLst>
              </p:cNvPr>
              <p:cNvSpPr/>
              <p:nvPr/>
            </p:nvSpPr>
            <p:spPr>
              <a:xfrm>
                <a:off x="2791010" y="2883150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43AF1F-35E3-D0D3-5D0E-95871814A4E4}"/>
                  </a:ext>
                </a:extLst>
              </p:cNvPr>
              <p:cNvSpPr txBox="1"/>
              <p:nvPr/>
            </p:nvSpPr>
            <p:spPr>
              <a:xfrm>
                <a:off x="2791010" y="300435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Kalman Filter</a:t>
                </a:r>
              </a:p>
            </p:txBody>
          </p:sp>
        </p:grp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CBBD98F5-4F2E-5EE5-9B10-70F49088C9D2}"/>
                </a:ext>
              </a:extLst>
            </p:cNvPr>
            <p:cNvSpPr/>
            <p:nvPr/>
          </p:nvSpPr>
          <p:spPr>
            <a:xfrm rot="16200000">
              <a:off x="1106263" y="355031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FBB144B4-C436-6A3D-C5D9-88084FCEEE39}"/>
                </a:ext>
              </a:extLst>
            </p:cNvPr>
            <p:cNvSpPr/>
            <p:nvPr/>
          </p:nvSpPr>
          <p:spPr>
            <a:xfrm rot="5400000">
              <a:off x="2264932" y="358419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4061301E-68ED-64E1-3A74-9EA101B403CA}"/>
                </a:ext>
              </a:extLst>
            </p:cNvPr>
            <p:cNvSpPr/>
            <p:nvPr/>
          </p:nvSpPr>
          <p:spPr>
            <a:xfrm rot="10800000">
              <a:off x="164208" y="2625961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BE8440-B124-C917-B80D-6FE0D522B687}"/>
                </a:ext>
              </a:extLst>
            </p:cNvPr>
            <p:cNvSpPr txBox="1"/>
            <p:nvPr/>
          </p:nvSpPr>
          <p:spPr>
            <a:xfrm>
              <a:off x="1600196" y="3503344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FMC output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758339-31A6-F188-5246-9B79881C5980}"/>
                </a:ext>
              </a:extLst>
            </p:cNvPr>
            <p:cNvGrpSpPr/>
            <p:nvPr/>
          </p:nvGrpSpPr>
          <p:grpSpPr>
            <a:xfrm>
              <a:off x="1518776" y="4407947"/>
              <a:ext cx="991519" cy="926070"/>
              <a:chOff x="974471" y="5647262"/>
              <a:chExt cx="991519" cy="92607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3D70C20-C53A-7731-52A0-6EFAE0713E23}"/>
                  </a:ext>
                </a:extLst>
              </p:cNvPr>
              <p:cNvSpPr/>
              <p:nvPr/>
            </p:nvSpPr>
            <p:spPr>
              <a:xfrm>
                <a:off x="974471" y="5658932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5FD987-80D2-9A3C-096D-F593104DF906}"/>
                  </a:ext>
                </a:extLst>
              </p:cNvPr>
              <p:cNvSpPr txBox="1"/>
              <p:nvPr/>
            </p:nvSpPr>
            <p:spPr>
              <a:xfrm>
                <a:off x="1051590" y="5647262"/>
                <a:ext cx="91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RAWS</a:t>
                </a:r>
              </a:p>
              <a:p>
                <a:r>
                  <a:rPr lang="en-US" dirty="0"/>
                  <a:t>FMC Data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9629BA-8E25-F54F-D868-C1BC4750310E}"/>
                </a:ext>
              </a:extLst>
            </p:cNvPr>
            <p:cNvSpPr txBox="1"/>
            <p:nvPr/>
          </p:nvSpPr>
          <p:spPr>
            <a:xfrm>
              <a:off x="164208" y="3110593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4C9020-4034-794D-DACE-17F391B07CB8}"/>
                </a:ext>
              </a:extLst>
            </p:cNvPr>
            <p:cNvSpPr txBox="1"/>
            <p:nvPr/>
          </p:nvSpPr>
          <p:spPr>
            <a:xfrm>
              <a:off x="2852624" y="3641842"/>
              <a:ext cx="655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7660BE-9CF4-09EA-9EBB-43A4A3473A59}"/>
              </a:ext>
            </a:extLst>
          </p:cNvPr>
          <p:cNvGrpSpPr/>
          <p:nvPr/>
        </p:nvGrpSpPr>
        <p:grpSpPr>
          <a:xfrm>
            <a:off x="3207761" y="1056846"/>
            <a:ext cx="3343852" cy="4623649"/>
            <a:chOff x="164208" y="710368"/>
            <a:chExt cx="3343852" cy="462364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E59B5F7-0831-7D5D-3169-7F582F3012AA}"/>
                </a:ext>
              </a:extLst>
            </p:cNvPr>
            <p:cNvGrpSpPr/>
            <p:nvPr/>
          </p:nvGrpSpPr>
          <p:grpSpPr>
            <a:xfrm>
              <a:off x="1000123" y="2470259"/>
              <a:ext cx="1014413" cy="914400"/>
              <a:chOff x="1928813" y="3871913"/>
              <a:chExt cx="1014413" cy="9144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0379DC-8BE2-C80A-E812-6E365E845EF1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8154F1-4C72-C0BF-275C-E14C151D6D0D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FMC Model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12BD26-AF57-2958-6F3C-3E54C6521272}"/>
                </a:ext>
              </a:extLst>
            </p:cNvPr>
            <p:cNvSpPr txBox="1"/>
            <p:nvPr/>
          </p:nvSpPr>
          <p:spPr>
            <a:xfrm>
              <a:off x="1722215" y="1636438"/>
              <a:ext cx="1557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Atmosphere</a:t>
              </a:r>
            </a:p>
            <a:p>
              <a:r>
                <a:rPr lang="en-US" dirty="0"/>
                <a:t>state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526426-A0E4-90B4-C80F-9F37B5C91D78}"/>
                </a:ext>
              </a:extLst>
            </p:cNvPr>
            <p:cNvGrpSpPr/>
            <p:nvPr/>
          </p:nvGrpSpPr>
          <p:grpSpPr>
            <a:xfrm>
              <a:off x="1014410" y="710368"/>
              <a:ext cx="1014413" cy="914400"/>
              <a:chOff x="1928813" y="3871913"/>
              <a:chExt cx="1014413" cy="9144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B2E29CD-8C6B-8147-9554-9A8B4AEA881B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DDC7F1-02F5-C25C-A24D-EECC84E2C6BC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RTMA</a:t>
                </a:r>
              </a:p>
            </p:txBody>
          </p:sp>
        </p:grpSp>
        <p:sp>
          <p:nvSpPr>
            <p:cNvPr id="35" name="Left Arrow 34">
              <a:extLst>
                <a:ext uri="{FF2B5EF4-FFF2-40B4-BE49-F238E27FC236}">
                  <a16:creationId xmlns:a16="http://schemas.microsoft.com/office/drawing/2014/main" id="{CA9930AB-E7AF-C272-D7C9-874CC7F8BF8C}"/>
                </a:ext>
              </a:extLst>
            </p:cNvPr>
            <p:cNvSpPr/>
            <p:nvPr/>
          </p:nvSpPr>
          <p:spPr>
            <a:xfrm rot="16200000">
              <a:off x="1134522" y="1818999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F2D3EB6-6AFF-D1A7-BEDB-4EC2DEB81CD0}"/>
                </a:ext>
              </a:extLst>
            </p:cNvPr>
            <p:cNvGrpSpPr/>
            <p:nvPr/>
          </p:nvGrpSpPr>
          <p:grpSpPr>
            <a:xfrm>
              <a:off x="2114549" y="2470258"/>
              <a:ext cx="914400" cy="914400"/>
              <a:chOff x="2791010" y="2883150"/>
              <a:chExt cx="914400" cy="9144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68D3C5-DA58-4A48-28E0-B9F5A3E9F33D}"/>
                  </a:ext>
                </a:extLst>
              </p:cNvPr>
              <p:cNvSpPr/>
              <p:nvPr/>
            </p:nvSpPr>
            <p:spPr>
              <a:xfrm>
                <a:off x="2791010" y="2883150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233993-356D-55FB-7534-AA2733EB9FC2}"/>
                  </a:ext>
                </a:extLst>
              </p:cNvPr>
              <p:cNvSpPr txBox="1"/>
              <p:nvPr/>
            </p:nvSpPr>
            <p:spPr>
              <a:xfrm>
                <a:off x="2791010" y="3004356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Kalman Filter</a:t>
                </a:r>
              </a:p>
            </p:txBody>
          </p:sp>
        </p:grpSp>
        <p:sp>
          <p:nvSpPr>
            <p:cNvPr id="37" name="Left Arrow 36">
              <a:extLst>
                <a:ext uri="{FF2B5EF4-FFF2-40B4-BE49-F238E27FC236}">
                  <a16:creationId xmlns:a16="http://schemas.microsoft.com/office/drawing/2014/main" id="{4C09D28E-1B05-E440-995F-01774C6371F6}"/>
                </a:ext>
              </a:extLst>
            </p:cNvPr>
            <p:cNvSpPr/>
            <p:nvPr/>
          </p:nvSpPr>
          <p:spPr>
            <a:xfrm rot="16200000">
              <a:off x="1106263" y="355031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28EED6D9-6605-1636-5837-7313BE91B4EE}"/>
                </a:ext>
              </a:extLst>
            </p:cNvPr>
            <p:cNvSpPr/>
            <p:nvPr/>
          </p:nvSpPr>
          <p:spPr>
            <a:xfrm rot="5400000">
              <a:off x="2264932" y="358419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95632000-CEEF-9199-D076-6ABD52BB2312}"/>
                </a:ext>
              </a:extLst>
            </p:cNvPr>
            <p:cNvSpPr/>
            <p:nvPr/>
          </p:nvSpPr>
          <p:spPr>
            <a:xfrm rot="10800000">
              <a:off x="164208" y="2625961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2E4034-7D20-773B-F870-D6FBCAFCE71D}"/>
                </a:ext>
              </a:extLst>
            </p:cNvPr>
            <p:cNvSpPr txBox="1"/>
            <p:nvPr/>
          </p:nvSpPr>
          <p:spPr>
            <a:xfrm>
              <a:off x="1600196" y="3503344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FMC output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1DB229-78D1-9B35-90AD-393802B36DEB}"/>
                </a:ext>
              </a:extLst>
            </p:cNvPr>
            <p:cNvGrpSpPr/>
            <p:nvPr/>
          </p:nvGrpSpPr>
          <p:grpSpPr>
            <a:xfrm>
              <a:off x="1518776" y="4407947"/>
              <a:ext cx="991519" cy="926070"/>
              <a:chOff x="974471" y="5647262"/>
              <a:chExt cx="991519" cy="92607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D15F3BC-9EAA-5E3C-E701-4AF3BBACA19F}"/>
                  </a:ext>
                </a:extLst>
              </p:cNvPr>
              <p:cNvSpPr/>
              <p:nvPr/>
            </p:nvSpPr>
            <p:spPr>
              <a:xfrm>
                <a:off x="974471" y="5658932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2BFCEA-7D5F-A9C9-B183-745FF7AF8504}"/>
                  </a:ext>
                </a:extLst>
              </p:cNvPr>
              <p:cNvSpPr txBox="1"/>
              <p:nvPr/>
            </p:nvSpPr>
            <p:spPr>
              <a:xfrm>
                <a:off x="1051590" y="5647262"/>
                <a:ext cx="91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RAWS</a:t>
                </a:r>
              </a:p>
              <a:p>
                <a:r>
                  <a:rPr lang="en-US" dirty="0"/>
                  <a:t>FMC Data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4C0976-C387-8342-42F5-379943F36009}"/>
                </a:ext>
              </a:extLst>
            </p:cNvPr>
            <p:cNvSpPr txBox="1"/>
            <p:nvPr/>
          </p:nvSpPr>
          <p:spPr>
            <a:xfrm>
              <a:off x="164208" y="3110593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80C4ED-8D50-C200-668E-A5FCF22306A3}"/>
                </a:ext>
              </a:extLst>
            </p:cNvPr>
            <p:cNvSpPr txBox="1"/>
            <p:nvPr/>
          </p:nvSpPr>
          <p:spPr>
            <a:xfrm>
              <a:off x="2852624" y="3641842"/>
              <a:ext cx="655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76D5954-39FF-B734-3C20-3BDAFA9C3BFC}"/>
              </a:ext>
            </a:extLst>
          </p:cNvPr>
          <p:cNvGrpSpPr/>
          <p:nvPr/>
        </p:nvGrpSpPr>
        <p:grpSpPr>
          <a:xfrm>
            <a:off x="6257197" y="1045176"/>
            <a:ext cx="3115345" cy="3439307"/>
            <a:chOff x="6271086" y="1132710"/>
            <a:chExt cx="3115345" cy="343930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C74D30-03CD-1359-2D41-AA2AF8CFDF3D}"/>
                </a:ext>
              </a:extLst>
            </p:cNvPr>
            <p:cNvGrpSpPr/>
            <p:nvPr/>
          </p:nvGrpSpPr>
          <p:grpSpPr>
            <a:xfrm>
              <a:off x="7107001" y="2892601"/>
              <a:ext cx="1014413" cy="914400"/>
              <a:chOff x="1928813" y="3871913"/>
              <a:chExt cx="1014413" cy="9144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2077225-3705-E73E-43A1-985D9E738371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61A4A6-209A-81EB-A278-B13135282549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FMC Model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0174D0-A7AB-3106-9E74-5A9132B06BE1}"/>
                </a:ext>
              </a:extLst>
            </p:cNvPr>
            <p:cNvSpPr txBox="1"/>
            <p:nvPr/>
          </p:nvSpPr>
          <p:spPr>
            <a:xfrm>
              <a:off x="7829093" y="2058780"/>
              <a:ext cx="1557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Atmosphere</a:t>
              </a:r>
            </a:p>
            <a:p>
              <a:r>
                <a:rPr lang="en-US" dirty="0"/>
                <a:t>state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3171A1-DBF4-C6E3-AD4A-62936A31CABF}"/>
                </a:ext>
              </a:extLst>
            </p:cNvPr>
            <p:cNvGrpSpPr/>
            <p:nvPr/>
          </p:nvGrpSpPr>
          <p:grpSpPr>
            <a:xfrm>
              <a:off x="7121288" y="1132710"/>
              <a:ext cx="1014413" cy="914400"/>
              <a:chOff x="1928813" y="3871913"/>
              <a:chExt cx="1014413" cy="914400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217A132-2BCF-AC13-CF85-0D4BB9C1596C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46CAEFB-710F-F516-7D0C-12BE5ECC3728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WRF</a:t>
                </a:r>
              </a:p>
            </p:txBody>
          </p:sp>
        </p:grp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A51DA83B-4E0B-96D3-A1F4-E78EF46E5936}"/>
                </a:ext>
              </a:extLst>
            </p:cNvPr>
            <p:cNvSpPr/>
            <p:nvPr/>
          </p:nvSpPr>
          <p:spPr>
            <a:xfrm rot="16200000">
              <a:off x="7241400" y="2241341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Left Arrow 57">
              <a:extLst>
                <a:ext uri="{FF2B5EF4-FFF2-40B4-BE49-F238E27FC236}">
                  <a16:creationId xmlns:a16="http://schemas.microsoft.com/office/drawing/2014/main" id="{97DC3F8D-CB5C-3F4B-5ED7-CDA98AD9E5C9}"/>
                </a:ext>
              </a:extLst>
            </p:cNvPr>
            <p:cNvSpPr/>
            <p:nvPr/>
          </p:nvSpPr>
          <p:spPr>
            <a:xfrm rot="16200000">
              <a:off x="7213141" y="3972655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Left Arrow 59">
              <a:extLst>
                <a:ext uri="{FF2B5EF4-FFF2-40B4-BE49-F238E27FC236}">
                  <a16:creationId xmlns:a16="http://schemas.microsoft.com/office/drawing/2014/main" id="{73A0CD6D-D930-535B-570A-24FF178B95A0}"/>
                </a:ext>
              </a:extLst>
            </p:cNvPr>
            <p:cNvSpPr/>
            <p:nvPr/>
          </p:nvSpPr>
          <p:spPr>
            <a:xfrm rot="10800000">
              <a:off x="6271086" y="304830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6431510-3CD1-0AF8-0627-C72AD9A2DB04}"/>
                </a:ext>
              </a:extLst>
            </p:cNvPr>
            <p:cNvSpPr txBox="1"/>
            <p:nvPr/>
          </p:nvSpPr>
          <p:spPr>
            <a:xfrm>
              <a:off x="7707074" y="3925686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FMC output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7D709E-C665-590C-30D4-EDDD37236BCC}"/>
                </a:ext>
              </a:extLst>
            </p:cNvPr>
            <p:cNvSpPr txBox="1"/>
            <p:nvPr/>
          </p:nvSpPr>
          <p:spPr>
            <a:xfrm>
              <a:off x="6271086" y="3532935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10936E5-45F4-D41E-CBE6-8CCCB921C87A}"/>
              </a:ext>
            </a:extLst>
          </p:cNvPr>
          <p:cNvGrpSpPr/>
          <p:nvPr/>
        </p:nvGrpSpPr>
        <p:grpSpPr>
          <a:xfrm>
            <a:off x="8809035" y="1097082"/>
            <a:ext cx="3115345" cy="3439307"/>
            <a:chOff x="6271086" y="1132710"/>
            <a:chExt cx="3115345" cy="343930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6405CA-26B9-DD19-78CF-E06DADA74178}"/>
                </a:ext>
              </a:extLst>
            </p:cNvPr>
            <p:cNvGrpSpPr/>
            <p:nvPr/>
          </p:nvGrpSpPr>
          <p:grpSpPr>
            <a:xfrm>
              <a:off x="7107001" y="2892601"/>
              <a:ext cx="1014413" cy="914400"/>
              <a:chOff x="1928813" y="3871913"/>
              <a:chExt cx="1014413" cy="91440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EC0F450-C548-D907-C64B-A5449281CACF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E42EDE4-009D-E431-ABA0-8A6EFE74AAD6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FMC Model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F18DD56-683C-5DE5-8F73-8EA3D3F339A2}"/>
                </a:ext>
              </a:extLst>
            </p:cNvPr>
            <p:cNvSpPr txBox="1"/>
            <p:nvPr/>
          </p:nvSpPr>
          <p:spPr>
            <a:xfrm>
              <a:off x="7829093" y="2058780"/>
              <a:ext cx="1557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Atmosphere</a:t>
              </a:r>
            </a:p>
            <a:p>
              <a:r>
                <a:rPr lang="en-US" dirty="0"/>
                <a:t>state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26C007F-8C88-9978-333B-F5EB4CDC1607}"/>
                </a:ext>
              </a:extLst>
            </p:cNvPr>
            <p:cNvGrpSpPr/>
            <p:nvPr/>
          </p:nvGrpSpPr>
          <p:grpSpPr>
            <a:xfrm>
              <a:off x="7121288" y="1132710"/>
              <a:ext cx="1014413" cy="914400"/>
              <a:chOff x="1928813" y="3871913"/>
              <a:chExt cx="1014413" cy="9144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264184A-7E25-E751-64B6-12FEB8773166}"/>
                  </a:ext>
                </a:extLst>
              </p:cNvPr>
              <p:cNvSpPr/>
              <p:nvPr/>
            </p:nvSpPr>
            <p:spPr>
              <a:xfrm>
                <a:off x="1928813" y="3871913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351EBC-9B08-5941-2D18-322172D940DF}"/>
                  </a:ext>
                </a:extLst>
              </p:cNvPr>
              <p:cNvSpPr txBox="1"/>
              <p:nvPr/>
            </p:nvSpPr>
            <p:spPr>
              <a:xfrm>
                <a:off x="2028826" y="400594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WRF</a:t>
                </a:r>
              </a:p>
            </p:txBody>
          </p:sp>
        </p:grpSp>
        <p:sp>
          <p:nvSpPr>
            <p:cNvPr id="78" name="Left Arrow 77">
              <a:extLst>
                <a:ext uri="{FF2B5EF4-FFF2-40B4-BE49-F238E27FC236}">
                  <a16:creationId xmlns:a16="http://schemas.microsoft.com/office/drawing/2014/main" id="{B269E990-A0BF-8D87-676A-904BFEFE1B8F}"/>
                </a:ext>
              </a:extLst>
            </p:cNvPr>
            <p:cNvSpPr/>
            <p:nvPr/>
          </p:nvSpPr>
          <p:spPr>
            <a:xfrm rot="16200000">
              <a:off x="7241400" y="2241341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Left Arrow 78">
              <a:extLst>
                <a:ext uri="{FF2B5EF4-FFF2-40B4-BE49-F238E27FC236}">
                  <a16:creationId xmlns:a16="http://schemas.microsoft.com/office/drawing/2014/main" id="{C98C0A18-14B7-BC23-D191-63EEA28C541B}"/>
                </a:ext>
              </a:extLst>
            </p:cNvPr>
            <p:cNvSpPr/>
            <p:nvPr/>
          </p:nvSpPr>
          <p:spPr>
            <a:xfrm rot="16200000">
              <a:off x="7213141" y="3972655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Left Arrow 79">
              <a:extLst>
                <a:ext uri="{FF2B5EF4-FFF2-40B4-BE49-F238E27FC236}">
                  <a16:creationId xmlns:a16="http://schemas.microsoft.com/office/drawing/2014/main" id="{BEA0F016-5441-F15F-FAC0-CF1C02F3938E}"/>
                </a:ext>
              </a:extLst>
            </p:cNvPr>
            <p:cNvSpPr/>
            <p:nvPr/>
          </p:nvSpPr>
          <p:spPr>
            <a:xfrm rot="10800000">
              <a:off x="6271086" y="3048303"/>
              <a:ext cx="690752" cy="484632"/>
            </a:xfrm>
            <a:prstGeom prst="lef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7FA831E-7E90-6789-0F12-91E07640855E}"/>
                </a:ext>
              </a:extLst>
            </p:cNvPr>
            <p:cNvSpPr txBox="1"/>
            <p:nvPr/>
          </p:nvSpPr>
          <p:spPr>
            <a:xfrm>
              <a:off x="7707074" y="3925686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FMC output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C269E7-19BF-2D1D-4976-338D977D20B5}"/>
                </a:ext>
              </a:extLst>
            </p:cNvPr>
            <p:cNvSpPr txBox="1"/>
            <p:nvPr/>
          </p:nvSpPr>
          <p:spPr>
            <a:xfrm>
              <a:off x="6271086" y="3532935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7C73BB38-E49F-6165-ABB5-7950F09ECADF}"/>
              </a:ext>
            </a:extLst>
          </p:cNvPr>
          <p:cNvSpPr txBox="1"/>
          <p:nvPr/>
        </p:nvSpPr>
        <p:spPr>
          <a:xfrm>
            <a:off x="2564787" y="6011890"/>
            <a:ext cx="185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Training time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0DF80A-08FC-5D68-1B89-CB33C385821D}"/>
              </a:ext>
            </a:extLst>
          </p:cNvPr>
          <p:cNvCxnSpPr/>
          <p:nvPr/>
        </p:nvCxnSpPr>
        <p:spPr>
          <a:xfrm>
            <a:off x="479418" y="6011891"/>
            <a:ext cx="5593084" cy="0"/>
          </a:xfrm>
          <a:prstGeom prst="line">
            <a:avLst/>
          </a:prstGeom>
          <a:ln w="381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D42AEBB-DE4F-309B-28A3-5107EE92EF5E}"/>
              </a:ext>
            </a:extLst>
          </p:cNvPr>
          <p:cNvSpPr txBox="1"/>
          <p:nvPr/>
        </p:nvSpPr>
        <p:spPr>
          <a:xfrm>
            <a:off x="8204869" y="6011889"/>
            <a:ext cx="21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Prediction time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841394E-8AB3-3895-4E36-33A26FDD3470}"/>
              </a:ext>
            </a:extLst>
          </p:cNvPr>
          <p:cNvCxnSpPr/>
          <p:nvPr/>
        </p:nvCxnSpPr>
        <p:spPr>
          <a:xfrm>
            <a:off x="6119500" y="6011890"/>
            <a:ext cx="5593084" cy="0"/>
          </a:xfrm>
          <a:prstGeom prst="line">
            <a:avLst/>
          </a:prstGeom>
          <a:ln w="381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8DFE964E-5C3C-E68D-25C8-31BC62D4E483}"/>
              </a:ext>
            </a:extLst>
          </p:cNvPr>
          <p:cNvSpPr/>
          <p:nvPr/>
        </p:nvSpPr>
        <p:spPr>
          <a:xfrm>
            <a:off x="11233441" y="3002944"/>
            <a:ext cx="741406" cy="484632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6D6EEC0-85D9-3A9D-1A06-178F8B2A8DFE}"/>
              </a:ext>
            </a:extLst>
          </p:cNvPr>
          <p:cNvSpPr txBox="1"/>
          <p:nvPr/>
        </p:nvSpPr>
        <p:spPr>
          <a:xfrm>
            <a:off x="11210246" y="3473315"/>
            <a:ext cx="683610" cy="379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517F2-55DC-814B-269D-F6FA7365EF02}"/>
              </a:ext>
            </a:extLst>
          </p:cNvPr>
          <p:cNvSpPr txBox="1"/>
          <p:nvPr/>
        </p:nvSpPr>
        <p:spPr>
          <a:xfrm>
            <a:off x="847999" y="6435618"/>
            <a:ext cx="1007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“state” here is all passed to the next time period – including quantified uncertainty (here, covariance)</a:t>
            </a:r>
          </a:p>
        </p:txBody>
      </p:sp>
    </p:spTree>
    <p:extLst>
      <p:ext uri="{BB962C8B-B14F-4D97-AF65-F5344CB8AC3E}">
        <p14:creationId xmlns:p14="http://schemas.microsoft.com/office/powerpoint/2010/main" val="369681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3" grpId="0"/>
      <p:bldP spid="114" grpId="0" animBg="1"/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4159-A140-D2A8-D713-51E50E3D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84766" cy="1022825"/>
          </a:xfrm>
        </p:spPr>
        <p:txBody>
          <a:bodyPr/>
          <a:lstStyle/>
          <a:p>
            <a:r>
              <a:rPr lang="en-US" dirty="0"/>
              <a:t>Model with Kalman Filter, artificial data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C6B870-7433-A291-5EBD-19A71AFC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65" y="1040295"/>
            <a:ext cx="9938120" cy="28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AF1F2C-A113-95BD-6320-28FAA610B45E}"/>
              </a:ext>
            </a:extLst>
          </p:cNvPr>
          <p:cNvSpPr txBox="1"/>
          <p:nvPr/>
        </p:nvSpPr>
        <p:spPr>
          <a:xfrm>
            <a:off x="769034" y="838159"/>
            <a:ext cx="293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the model is accurate: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8E97EC-3DB4-A7BE-C61F-B2BC2535D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65" y="4028642"/>
            <a:ext cx="9986670" cy="29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D39E5A-FA75-5A4D-43FE-CA9E6A532698}"/>
              </a:ext>
            </a:extLst>
          </p:cNvPr>
          <p:cNvSpPr txBox="1"/>
          <p:nvPr/>
        </p:nvSpPr>
        <p:spPr>
          <a:xfrm>
            <a:off x="769034" y="3751643"/>
            <a:ext cx="586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the FMC equilibrium has a bias (the books are wrong):</a:t>
            </a:r>
          </a:p>
        </p:txBody>
      </p:sp>
    </p:spTree>
    <p:extLst>
      <p:ext uri="{BB962C8B-B14F-4D97-AF65-F5344CB8AC3E}">
        <p14:creationId xmlns:p14="http://schemas.microsoft.com/office/powerpoint/2010/main" val="332336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31D9-FA20-0E51-3FF6-1587A186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2" y="0"/>
            <a:ext cx="11241258" cy="1325563"/>
          </a:xfrm>
        </p:spPr>
        <p:txBody>
          <a:bodyPr/>
          <a:lstStyle/>
          <a:p>
            <a:r>
              <a:rPr lang="en-US" dirty="0"/>
              <a:t>Kalman filter with augmented state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A93F31-B5FD-EB0A-84D6-6B81A7E16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42" y="1184251"/>
            <a:ext cx="10078329" cy="290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12EB9-DEDE-A8BC-2869-7E02F036CC0B}"/>
              </a:ext>
            </a:extLst>
          </p:cNvPr>
          <p:cNvSpPr txBox="1"/>
          <p:nvPr/>
        </p:nvSpPr>
        <p:spPr>
          <a:xfrm>
            <a:off x="950742" y="887824"/>
            <a:ext cx="16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correction: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4D4D0-84D3-7DE6-9D57-00A1F7ED1624}"/>
              </a:ext>
            </a:extLst>
          </p:cNvPr>
          <p:cNvSpPr txBox="1"/>
          <p:nvPr/>
        </p:nvSpPr>
        <p:spPr>
          <a:xfrm>
            <a:off x="950742" y="3913899"/>
            <a:ext cx="307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bias, no correction needed: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CA44040-C2EF-4C74-EA05-CD7D97556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92" y="4224224"/>
            <a:ext cx="10052579" cy="29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6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1142</Words>
  <Application>Microsoft Office PowerPoint</Application>
  <PresentationFormat>Widescreen</PresentationFormat>
  <Paragraphs>185</Paragraphs>
  <Slides>17</Slides>
  <Notes>2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Bold</vt:lpstr>
      <vt:lpstr>Calibri Italic</vt:lpstr>
      <vt:lpstr>Calibri Light</vt:lpstr>
      <vt:lpstr>Cambria Math</vt:lpstr>
      <vt:lpstr>Helvetica</vt:lpstr>
      <vt:lpstr>Wingdings</vt:lpstr>
      <vt:lpstr>Office Theme</vt:lpstr>
      <vt:lpstr>From Kalman Filters to Recurrent Neural Networks</vt:lpstr>
      <vt:lpstr>Coupled Fire-Atmosphere Modeling Example - FireFlux II Experimental Burn  </vt:lpstr>
      <vt:lpstr>A real wildfire takes days.  Coupling between weather and fuel moisture impacts fire activity.</vt:lpstr>
      <vt:lpstr>The Current Fuel Moisture Content (FMC) Model in WRF-SFIRE</vt:lpstr>
      <vt:lpstr>Fuel Moisture Contents (FMC) Measurements</vt:lpstr>
      <vt:lpstr>How we are using the RAWS FMC data now </vt:lpstr>
      <vt:lpstr>Training and prediction with Kalman Filter</vt:lpstr>
      <vt:lpstr>Model with Kalman Filter, artificial data</vt:lpstr>
      <vt:lpstr>Kalman filter with augmented state </vt:lpstr>
      <vt:lpstr>Augmented Kalman Filter on Real Data</vt:lpstr>
      <vt:lpstr>From Kalman Filter to a Recurrent Neural Network</vt:lpstr>
      <vt:lpstr>Creating and training the network </vt:lpstr>
      <vt:lpstr>A simple RNN which solves the differential equation</vt:lpstr>
      <vt:lpstr>RNN on synthetic data</vt:lpstr>
      <vt:lpstr>Real RNN</vt:lpstr>
      <vt:lpstr>Real data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fire-atmosphere model (WRF-SFIRE)</dc:title>
  <dc:creator>Adam Kochanski</dc:creator>
  <cp:lastModifiedBy>Jonathon Hirschi</cp:lastModifiedBy>
  <cp:revision>2</cp:revision>
  <dcterms:created xsi:type="dcterms:W3CDTF">2021-08-16T20:07:20Z</dcterms:created>
  <dcterms:modified xsi:type="dcterms:W3CDTF">2023-12-12T00:15:11Z</dcterms:modified>
</cp:coreProperties>
</file>